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37"/>
  </p:notesMasterIdLst>
  <p:handoutMasterIdLst>
    <p:handoutMasterId r:id="rId38"/>
  </p:handoutMasterIdLst>
  <p:sldIdLst>
    <p:sldId id="647" r:id="rId5"/>
    <p:sldId id="696" r:id="rId6"/>
    <p:sldId id="722" r:id="rId7"/>
    <p:sldId id="732" r:id="rId8"/>
    <p:sldId id="825" r:id="rId9"/>
    <p:sldId id="826" r:id="rId10"/>
    <p:sldId id="827" r:id="rId11"/>
    <p:sldId id="744" r:id="rId12"/>
    <p:sldId id="853" r:id="rId13"/>
    <p:sldId id="828" r:id="rId14"/>
    <p:sldId id="854" r:id="rId15"/>
    <p:sldId id="746" r:id="rId16"/>
    <p:sldId id="747" r:id="rId17"/>
    <p:sldId id="748" r:id="rId18"/>
    <p:sldId id="855" r:id="rId19"/>
    <p:sldId id="856" r:id="rId20"/>
    <p:sldId id="865" r:id="rId21"/>
    <p:sldId id="857" r:id="rId22"/>
    <p:sldId id="858" r:id="rId23"/>
    <p:sldId id="862" r:id="rId24"/>
    <p:sldId id="866" r:id="rId25"/>
    <p:sldId id="859" r:id="rId26"/>
    <p:sldId id="869" r:id="rId27"/>
    <p:sldId id="868" r:id="rId28"/>
    <p:sldId id="860" r:id="rId29"/>
    <p:sldId id="861" r:id="rId30"/>
    <p:sldId id="867" r:id="rId31"/>
    <p:sldId id="863" r:id="rId32"/>
    <p:sldId id="864" r:id="rId33"/>
    <p:sldId id="848" r:id="rId34"/>
    <p:sldId id="849" r:id="rId35"/>
    <p:sldId id="61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732"/>
            <p14:sldId id="825"/>
            <p14:sldId id="826"/>
            <p14:sldId id="827"/>
            <p14:sldId id="744"/>
            <p14:sldId id="853"/>
            <p14:sldId id="828"/>
            <p14:sldId id="854"/>
            <p14:sldId id="746"/>
            <p14:sldId id="747"/>
            <p14:sldId id="748"/>
            <p14:sldId id="855"/>
            <p14:sldId id="856"/>
            <p14:sldId id="865"/>
            <p14:sldId id="857"/>
            <p14:sldId id="858"/>
            <p14:sldId id="862"/>
            <p14:sldId id="866"/>
            <p14:sldId id="859"/>
            <p14:sldId id="869"/>
            <p14:sldId id="868"/>
            <p14:sldId id="860"/>
            <p14:sldId id="861"/>
            <p14:sldId id="867"/>
            <p14:sldId id="863"/>
            <p14:sldId id="864"/>
            <p14:sldId id="848"/>
            <p14:sldId id="849"/>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00C9F-1465-45EF-A088-A4CD7CD5522A}" v="11" dt="2024-07-21T14:21:42.313"/>
    <p1510:client id="{3B19A0AC-29E2-4A04-BD7C-FFC6075F9672}" v="24" dt="2024-07-21T12:03:54.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5316" autoAdjust="0"/>
  </p:normalViewPr>
  <p:slideViewPr>
    <p:cSldViewPr snapToGrid="0">
      <p:cViewPr varScale="1">
        <p:scale>
          <a:sx n="67" d="100"/>
          <a:sy n="67" d="100"/>
        </p:scale>
        <p:origin x="732"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12FE861-7B93-4B1C-9C4C-BEE5DB5254B9}"/>
    <pc:docChg chg="undo custSel addSld delSld modSld sldOrd modSection">
      <pc:chgData name="Yoel Kortick" userId="167978f5-7f40-4909-85d5-d4149554ad4e" providerId="ADAL" clId="{D12FE861-7B93-4B1C-9C4C-BEE5DB5254B9}" dt="2024-07-18T05:11:27.062" v="954" actId="20577"/>
      <pc:docMkLst>
        <pc:docMk/>
      </pc:docMkLst>
      <pc:sldChg chg="delSp modSp mod">
        <pc:chgData name="Yoel Kortick" userId="167978f5-7f40-4909-85d5-d4149554ad4e" providerId="ADAL" clId="{D12FE861-7B93-4B1C-9C4C-BEE5DB5254B9}" dt="2024-07-18T04:19:50.529" v="545" actId="33524"/>
        <pc:sldMkLst>
          <pc:docMk/>
          <pc:sldMk cId="1745681045" sldId="397"/>
        </pc:sldMkLst>
        <pc:spChg chg="mod">
          <ac:chgData name="Yoel Kortick" userId="167978f5-7f40-4909-85d5-d4149554ad4e" providerId="ADAL" clId="{D12FE861-7B93-4B1C-9C4C-BEE5DB5254B9}" dt="2024-07-18T04:19:50.529" v="545" actId="33524"/>
          <ac:spMkLst>
            <pc:docMk/>
            <pc:sldMk cId="1745681045" sldId="397"/>
            <ac:spMk id="11" creationId="{1ACE3884-5DD3-4F86-13C6-FF34F1D35C8C}"/>
          </ac:spMkLst>
        </pc:spChg>
        <pc:picChg chg="del">
          <ac:chgData name="Yoel Kortick" userId="167978f5-7f40-4909-85d5-d4149554ad4e" providerId="ADAL" clId="{D12FE861-7B93-4B1C-9C4C-BEE5DB5254B9}" dt="2024-07-16T15:09:40.045" v="33" actId="478"/>
          <ac:picMkLst>
            <pc:docMk/>
            <pc:sldMk cId="1745681045" sldId="397"/>
            <ac:picMk id="4" creationId="{D8127B7E-E387-F84D-5873-963B236C4BB5}"/>
          </ac:picMkLst>
        </pc:picChg>
      </pc:sldChg>
      <pc:sldChg chg="modSp mod">
        <pc:chgData name="Yoel Kortick" userId="167978f5-7f40-4909-85d5-d4149554ad4e" providerId="ADAL" clId="{D12FE861-7B93-4B1C-9C4C-BEE5DB5254B9}" dt="2024-07-16T15:09:20.831" v="32" actId="1038"/>
        <pc:sldMkLst>
          <pc:docMk/>
          <pc:sldMk cId="2594056538" sldId="647"/>
        </pc:sldMkLst>
        <pc:spChg chg="mod">
          <ac:chgData name="Yoel Kortick" userId="167978f5-7f40-4909-85d5-d4149554ad4e" providerId="ADAL" clId="{D12FE861-7B93-4B1C-9C4C-BEE5DB5254B9}" dt="2024-07-16T15:09:20.831" v="32" actId="1038"/>
          <ac:spMkLst>
            <pc:docMk/>
            <pc:sldMk cId="2594056538" sldId="647"/>
            <ac:spMk id="21" creationId="{4B557451-4271-4B3E-23ED-1E236F2D7796}"/>
          </ac:spMkLst>
        </pc:spChg>
        <pc:spChg chg="mod">
          <ac:chgData name="Yoel Kortick" userId="167978f5-7f40-4909-85d5-d4149554ad4e" providerId="ADAL" clId="{D12FE861-7B93-4B1C-9C4C-BEE5DB5254B9}" dt="2024-07-16T15:09:00.999" v="3"/>
          <ac:spMkLst>
            <pc:docMk/>
            <pc:sldMk cId="2594056538" sldId="647"/>
            <ac:spMk id="22" creationId="{9B5F582B-23AB-6B01-E863-A0F17C002003}"/>
          </ac:spMkLst>
        </pc:spChg>
      </pc:sldChg>
      <pc:sldChg chg="modSp">
        <pc:chgData name="Yoel Kortick" userId="167978f5-7f40-4909-85d5-d4149554ad4e" providerId="ADAL" clId="{D12FE861-7B93-4B1C-9C4C-BEE5DB5254B9}" dt="2024-07-18T04:47:46.763" v="722"/>
        <pc:sldMkLst>
          <pc:docMk/>
          <pc:sldMk cId="2401584553" sldId="696"/>
        </pc:sldMkLst>
        <pc:spChg chg="mod">
          <ac:chgData name="Yoel Kortick" userId="167978f5-7f40-4909-85d5-d4149554ad4e" providerId="ADAL" clId="{D12FE861-7B93-4B1C-9C4C-BEE5DB5254B9}" dt="2024-07-18T04:47:46.763" v="722"/>
          <ac:spMkLst>
            <pc:docMk/>
            <pc:sldMk cId="2401584553" sldId="696"/>
            <ac:spMk id="6" creationId="{65F3B852-286D-55BD-2B1D-F4756EAB082C}"/>
          </ac:spMkLst>
        </pc:spChg>
      </pc:sldChg>
      <pc:sldChg chg="del">
        <pc:chgData name="Yoel Kortick" userId="167978f5-7f40-4909-85d5-d4149554ad4e" providerId="ADAL" clId="{D12FE861-7B93-4B1C-9C4C-BEE5DB5254B9}" dt="2024-07-16T15:15:42.004" v="184" actId="47"/>
        <pc:sldMkLst>
          <pc:docMk/>
          <pc:sldMk cId="3791246301" sldId="723"/>
        </pc:sldMkLst>
      </pc:sldChg>
      <pc:sldChg chg="del">
        <pc:chgData name="Yoel Kortick" userId="167978f5-7f40-4909-85d5-d4149554ad4e" providerId="ADAL" clId="{D12FE861-7B93-4B1C-9C4C-BEE5DB5254B9}" dt="2024-07-16T15:15:42.749" v="185" actId="47"/>
        <pc:sldMkLst>
          <pc:docMk/>
          <pc:sldMk cId="90804887" sldId="724"/>
        </pc:sldMkLst>
      </pc:sldChg>
      <pc:sldChg chg="modSp mod">
        <pc:chgData name="Yoel Kortick" userId="167978f5-7f40-4909-85d5-d4149554ad4e" providerId="ADAL" clId="{D12FE861-7B93-4B1C-9C4C-BEE5DB5254B9}" dt="2024-07-18T04:14:36.800" v="358" actId="15"/>
        <pc:sldMkLst>
          <pc:docMk/>
          <pc:sldMk cId="1147505631" sldId="726"/>
        </pc:sldMkLst>
        <pc:spChg chg="mod">
          <ac:chgData name="Yoel Kortick" userId="167978f5-7f40-4909-85d5-d4149554ad4e" providerId="ADAL" clId="{D12FE861-7B93-4B1C-9C4C-BEE5DB5254B9}" dt="2024-07-18T04:14:36.800" v="358" actId="15"/>
          <ac:spMkLst>
            <pc:docMk/>
            <pc:sldMk cId="1147505631" sldId="726"/>
            <ac:spMk id="5" creationId="{3C5B1970-55DC-9B2D-ED4E-0D46C9D173B4}"/>
          </ac:spMkLst>
        </pc:spChg>
      </pc:sldChg>
      <pc:sldChg chg="addSp delSp modSp mod">
        <pc:chgData name="Yoel Kortick" userId="167978f5-7f40-4909-85d5-d4149554ad4e" providerId="ADAL" clId="{D12FE861-7B93-4B1C-9C4C-BEE5DB5254B9}" dt="2024-07-18T04:31:57.446" v="720" actId="12"/>
        <pc:sldMkLst>
          <pc:docMk/>
          <pc:sldMk cId="990405921" sldId="727"/>
        </pc:sldMkLst>
        <pc:spChg chg="add mod">
          <ac:chgData name="Yoel Kortick" userId="167978f5-7f40-4909-85d5-d4149554ad4e" providerId="ADAL" clId="{D12FE861-7B93-4B1C-9C4C-BEE5DB5254B9}" dt="2024-07-18T04:31:45.732" v="719" actId="20577"/>
          <ac:spMkLst>
            <pc:docMk/>
            <pc:sldMk cId="990405921" sldId="727"/>
            <ac:spMk id="3" creationId="{FF53BF3C-7C8F-E5B9-B518-B4B4DAE858BC}"/>
          </ac:spMkLst>
        </pc:spChg>
        <pc:spChg chg="del mod">
          <ac:chgData name="Yoel Kortick" userId="167978f5-7f40-4909-85d5-d4149554ad4e" providerId="ADAL" clId="{D12FE861-7B93-4B1C-9C4C-BEE5DB5254B9}" dt="2024-07-18T04:30:22.904" v="666" actId="478"/>
          <ac:spMkLst>
            <pc:docMk/>
            <pc:sldMk cId="990405921" sldId="727"/>
            <ac:spMk id="5" creationId="{3C5B1970-55DC-9B2D-ED4E-0D46C9D173B4}"/>
          </ac:spMkLst>
        </pc:spChg>
        <pc:graphicFrameChg chg="add mod modGraphic">
          <ac:chgData name="Yoel Kortick" userId="167978f5-7f40-4909-85d5-d4149554ad4e" providerId="ADAL" clId="{D12FE861-7B93-4B1C-9C4C-BEE5DB5254B9}" dt="2024-07-18T04:31:57.446" v="720" actId="12"/>
          <ac:graphicFrameMkLst>
            <pc:docMk/>
            <pc:sldMk cId="990405921" sldId="727"/>
            <ac:graphicFrameMk id="2" creationId="{A3ACD66A-D5F0-A687-DE27-353B540CF386}"/>
          </ac:graphicFrameMkLst>
        </pc:graphicFrameChg>
      </pc:sldChg>
      <pc:sldChg chg="modSp mod">
        <pc:chgData name="Yoel Kortick" userId="167978f5-7f40-4909-85d5-d4149554ad4e" providerId="ADAL" clId="{D12FE861-7B93-4B1C-9C4C-BEE5DB5254B9}" dt="2024-07-18T04:47:52.836" v="724" actId="14100"/>
        <pc:sldMkLst>
          <pc:docMk/>
          <pc:sldMk cId="1200987725" sldId="728"/>
        </pc:sldMkLst>
        <pc:spChg chg="mod">
          <ac:chgData name="Yoel Kortick" userId="167978f5-7f40-4909-85d5-d4149554ad4e" providerId="ADAL" clId="{D12FE861-7B93-4B1C-9C4C-BEE5DB5254B9}" dt="2024-07-18T04:47:52.836" v="724" actId="14100"/>
          <ac:spMkLst>
            <pc:docMk/>
            <pc:sldMk cId="1200987725" sldId="728"/>
            <ac:spMk id="13" creationId="{F4F9CE6C-EB7E-DBFE-C77E-B97A93A03817}"/>
          </ac:spMkLst>
        </pc:spChg>
      </pc:sldChg>
      <pc:sldChg chg="modSp">
        <pc:chgData name="Yoel Kortick" userId="167978f5-7f40-4909-85d5-d4149554ad4e" providerId="ADAL" clId="{D12FE861-7B93-4B1C-9C4C-BEE5DB5254B9}" dt="2024-07-18T04:47:46.763" v="722"/>
        <pc:sldMkLst>
          <pc:docMk/>
          <pc:sldMk cId="3487579438" sldId="729"/>
        </pc:sldMkLst>
        <pc:spChg chg="mod">
          <ac:chgData name="Yoel Kortick" userId="167978f5-7f40-4909-85d5-d4149554ad4e" providerId="ADAL" clId="{D12FE861-7B93-4B1C-9C4C-BEE5DB5254B9}" dt="2024-07-18T04:47:46.763" v="722"/>
          <ac:spMkLst>
            <pc:docMk/>
            <pc:sldMk cId="3487579438" sldId="729"/>
            <ac:spMk id="10" creationId="{4C5297D4-1A90-BA7E-1EA2-3486955EA032}"/>
          </ac:spMkLst>
        </pc:spChg>
      </pc:sldChg>
      <pc:sldChg chg="modSp">
        <pc:chgData name="Yoel Kortick" userId="167978f5-7f40-4909-85d5-d4149554ad4e" providerId="ADAL" clId="{D12FE861-7B93-4B1C-9C4C-BEE5DB5254B9}" dt="2024-07-18T04:47:46.763" v="722"/>
        <pc:sldMkLst>
          <pc:docMk/>
          <pc:sldMk cId="326572686" sldId="730"/>
        </pc:sldMkLst>
        <pc:spChg chg="mod">
          <ac:chgData name="Yoel Kortick" userId="167978f5-7f40-4909-85d5-d4149554ad4e" providerId="ADAL" clId="{D12FE861-7B93-4B1C-9C4C-BEE5DB5254B9}" dt="2024-07-18T04:47:46.763" v="722"/>
          <ac:spMkLst>
            <pc:docMk/>
            <pc:sldMk cId="326572686" sldId="730"/>
            <ac:spMk id="10" creationId="{4C5297D4-1A90-BA7E-1EA2-3486955EA032}"/>
          </ac:spMkLst>
        </pc:spChg>
      </pc:sldChg>
      <pc:sldChg chg="modSp">
        <pc:chgData name="Yoel Kortick" userId="167978f5-7f40-4909-85d5-d4149554ad4e" providerId="ADAL" clId="{D12FE861-7B93-4B1C-9C4C-BEE5DB5254B9}" dt="2024-07-18T04:47:46.763" v="722"/>
        <pc:sldMkLst>
          <pc:docMk/>
          <pc:sldMk cId="914541578" sldId="731"/>
        </pc:sldMkLst>
        <pc:spChg chg="mod">
          <ac:chgData name="Yoel Kortick" userId="167978f5-7f40-4909-85d5-d4149554ad4e" providerId="ADAL" clId="{D12FE861-7B93-4B1C-9C4C-BEE5DB5254B9}" dt="2024-07-18T04:47:46.763" v="722"/>
          <ac:spMkLst>
            <pc:docMk/>
            <pc:sldMk cId="914541578" sldId="731"/>
            <ac:spMk id="10" creationId="{4C5297D4-1A90-BA7E-1EA2-3486955EA032}"/>
          </ac:spMkLst>
        </pc:spChg>
      </pc:sldChg>
      <pc:sldChg chg="modSp mod">
        <pc:chgData name="Yoel Kortick" userId="167978f5-7f40-4909-85d5-d4149554ad4e" providerId="ADAL" clId="{D12FE861-7B93-4B1C-9C4C-BEE5DB5254B9}" dt="2024-07-18T04:51:43.511" v="900" actId="255"/>
        <pc:sldMkLst>
          <pc:docMk/>
          <pc:sldMk cId="1763485071" sldId="732"/>
        </pc:sldMkLst>
        <pc:spChg chg="mod">
          <ac:chgData name="Yoel Kortick" userId="167978f5-7f40-4909-85d5-d4149554ad4e" providerId="ADAL" clId="{D12FE861-7B93-4B1C-9C4C-BEE5DB5254B9}" dt="2024-07-18T04:47:46.763" v="722"/>
          <ac:spMkLst>
            <pc:docMk/>
            <pc:sldMk cId="1763485071" sldId="732"/>
            <ac:spMk id="10" creationId="{4C5297D4-1A90-BA7E-1EA2-3486955EA032}"/>
          </ac:spMkLst>
        </pc:spChg>
        <pc:spChg chg="mod">
          <ac:chgData name="Yoel Kortick" userId="167978f5-7f40-4909-85d5-d4149554ad4e" providerId="ADAL" clId="{D12FE861-7B93-4B1C-9C4C-BEE5DB5254B9}" dt="2024-07-18T04:51:43.511" v="900" actId="255"/>
          <ac:spMkLst>
            <pc:docMk/>
            <pc:sldMk cId="1763485071" sldId="732"/>
            <ac:spMk id="11" creationId="{1ACE3884-5DD3-4F86-13C6-FF34F1D35C8C}"/>
          </ac:spMkLst>
        </pc:spChg>
      </pc:sldChg>
      <pc:sldChg chg="modSp">
        <pc:chgData name="Yoel Kortick" userId="167978f5-7f40-4909-85d5-d4149554ad4e" providerId="ADAL" clId="{D12FE861-7B93-4B1C-9C4C-BEE5DB5254B9}" dt="2024-07-18T04:47:46.763" v="722"/>
        <pc:sldMkLst>
          <pc:docMk/>
          <pc:sldMk cId="2144647236" sldId="733"/>
        </pc:sldMkLst>
        <pc:spChg chg="mod">
          <ac:chgData name="Yoel Kortick" userId="167978f5-7f40-4909-85d5-d4149554ad4e" providerId="ADAL" clId="{D12FE861-7B93-4B1C-9C4C-BEE5DB5254B9}" dt="2024-07-18T04:47:46.763" v="722"/>
          <ac:spMkLst>
            <pc:docMk/>
            <pc:sldMk cId="2144647236" sldId="733"/>
            <ac:spMk id="10" creationId="{4C5297D4-1A90-BA7E-1EA2-3486955EA032}"/>
          </ac:spMkLst>
        </pc:spChg>
      </pc:sldChg>
      <pc:sldChg chg="addSp modSp mod">
        <pc:chgData name="Yoel Kortick" userId="167978f5-7f40-4909-85d5-d4149554ad4e" providerId="ADAL" clId="{D12FE861-7B93-4B1C-9C4C-BEE5DB5254B9}" dt="2024-07-18T05:11:18.178" v="945" actId="20577"/>
        <pc:sldMkLst>
          <pc:docMk/>
          <pc:sldMk cId="3160629959" sldId="735"/>
        </pc:sldMkLst>
        <pc:spChg chg="add mod">
          <ac:chgData name="Yoel Kortick" userId="167978f5-7f40-4909-85d5-d4149554ad4e" providerId="ADAL" clId="{D12FE861-7B93-4B1C-9C4C-BEE5DB5254B9}" dt="2024-07-18T05:10:12.787" v="934" actId="1582"/>
          <ac:spMkLst>
            <pc:docMk/>
            <pc:sldMk cId="3160629959" sldId="735"/>
            <ac:spMk id="4" creationId="{ADCD49EE-F22C-7D6E-F14C-6BF392ACB24A}"/>
          </ac:spMkLst>
        </pc:spChg>
        <pc:spChg chg="add mod">
          <ac:chgData name="Yoel Kortick" userId="167978f5-7f40-4909-85d5-d4149554ad4e" providerId="ADAL" clId="{D12FE861-7B93-4B1C-9C4C-BEE5DB5254B9}" dt="2024-07-18T05:10:12.787" v="934" actId="1582"/>
          <ac:spMkLst>
            <pc:docMk/>
            <pc:sldMk cId="3160629959" sldId="735"/>
            <ac:spMk id="5" creationId="{48271E31-AEFC-325C-CAB0-98131B568E30}"/>
          </ac:spMkLst>
        </pc:spChg>
        <pc:spChg chg="add mod">
          <ac:chgData name="Yoel Kortick" userId="167978f5-7f40-4909-85d5-d4149554ad4e" providerId="ADAL" clId="{D12FE861-7B93-4B1C-9C4C-BEE5DB5254B9}" dt="2024-07-18T05:10:17.487" v="935" actId="14100"/>
          <ac:spMkLst>
            <pc:docMk/>
            <pc:sldMk cId="3160629959" sldId="735"/>
            <ac:spMk id="6" creationId="{890365C1-4751-8E5C-C64C-61C3BE9893FD}"/>
          </ac:spMkLst>
        </pc:spChg>
        <pc:spChg chg="mod">
          <ac:chgData name="Yoel Kortick" userId="167978f5-7f40-4909-85d5-d4149554ad4e" providerId="ADAL" clId="{D12FE861-7B93-4B1C-9C4C-BEE5DB5254B9}" dt="2024-07-18T05:11:18.178" v="945" actId="20577"/>
          <ac:spMkLst>
            <pc:docMk/>
            <pc:sldMk cId="3160629959" sldId="735"/>
            <ac:spMk id="10" creationId="{4C5297D4-1A90-BA7E-1EA2-3486955EA032}"/>
          </ac:spMkLst>
        </pc:spChg>
        <pc:spChg chg="mod">
          <ac:chgData name="Yoel Kortick" userId="167978f5-7f40-4909-85d5-d4149554ad4e" providerId="ADAL" clId="{D12FE861-7B93-4B1C-9C4C-BEE5DB5254B9}" dt="2024-07-18T04:53:28.595" v="922" actId="14100"/>
          <ac:spMkLst>
            <pc:docMk/>
            <pc:sldMk cId="3160629959" sldId="735"/>
            <ac:spMk id="11" creationId="{1ACE3884-5DD3-4F86-13C6-FF34F1D35C8C}"/>
          </ac:spMkLst>
        </pc:spChg>
        <pc:picChg chg="add mod">
          <ac:chgData name="Yoel Kortick" userId="167978f5-7f40-4909-85d5-d4149554ad4e" providerId="ADAL" clId="{D12FE861-7B93-4B1C-9C4C-BEE5DB5254B9}" dt="2024-07-18T05:09:11.565" v="926" actId="208"/>
          <ac:picMkLst>
            <pc:docMk/>
            <pc:sldMk cId="3160629959" sldId="735"/>
            <ac:picMk id="3" creationId="{39EC31CC-670B-A2D6-22E5-E1BABB1E23E1}"/>
          </ac:picMkLst>
        </pc:picChg>
        <pc:cxnChg chg="add mod">
          <ac:chgData name="Yoel Kortick" userId="167978f5-7f40-4909-85d5-d4149554ad4e" providerId="ADAL" clId="{D12FE861-7B93-4B1C-9C4C-BEE5DB5254B9}" dt="2024-07-18T05:10:17.487" v="935" actId="14100"/>
          <ac:cxnSpMkLst>
            <pc:docMk/>
            <pc:sldMk cId="3160629959" sldId="735"/>
            <ac:cxnSpMk id="7" creationId="{4BDA97CA-7611-E514-D156-36141E49FE40}"/>
          </ac:cxnSpMkLst>
        </pc:cxnChg>
      </pc:sldChg>
      <pc:sldChg chg="modSp">
        <pc:chgData name="Yoel Kortick" userId="167978f5-7f40-4909-85d5-d4149554ad4e" providerId="ADAL" clId="{D12FE861-7B93-4B1C-9C4C-BEE5DB5254B9}" dt="2024-07-18T04:47:46.763" v="722"/>
        <pc:sldMkLst>
          <pc:docMk/>
          <pc:sldMk cId="4139774847" sldId="736"/>
        </pc:sldMkLst>
        <pc:spChg chg="mod">
          <ac:chgData name="Yoel Kortick" userId="167978f5-7f40-4909-85d5-d4149554ad4e" providerId="ADAL" clId="{D12FE861-7B93-4B1C-9C4C-BEE5DB5254B9}" dt="2024-07-18T04:47:46.763" v="722"/>
          <ac:spMkLst>
            <pc:docMk/>
            <pc:sldMk cId="4139774847" sldId="736"/>
            <ac:spMk id="10" creationId="{4C5297D4-1A90-BA7E-1EA2-3486955EA032}"/>
          </ac:spMkLst>
        </pc:spChg>
      </pc:sldChg>
      <pc:sldChg chg="modSp">
        <pc:chgData name="Yoel Kortick" userId="167978f5-7f40-4909-85d5-d4149554ad4e" providerId="ADAL" clId="{D12FE861-7B93-4B1C-9C4C-BEE5DB5254B9}" dt="2024-07-18T04:47:46.763" v="722"/>
        <pc:sldMkLst>
          <pc:docMk/>
          <pc:sldMk cId="301571980" sldId="737"/>
        </pc:sldMkLst>
        <pc:spChg chg="mod">
          <ac:chgData name="Yoel Kortick" userId="167978f5-7f40-4909-85d5-d4149554ad4e" providerId="ADAL" clId="{D12FE861-7B93-4B1C-9C4C-BEE5DB5254B9}" dt="2024-07-18T04:47:46.763" v="722"/>
          <ac:spMkLst>
            <pc:docMk/>
            <pc:sldMk cId="301571980" sldId="737"/>
            <ac:spMk id="10" creationId="{4C5297D4-1A90-BA7E-1EA2-3486955EA032}"/>
          </ac:spMkLst>
        </pc:spChg>
      </pc:sldChg>
      <pc:sldChg chg="modSp">
        <pc:chgData name="Yoel Kortick" userId="167978f5-7f40-4909-85d5-d4149554ad4e" providerId="ADAL" clId="{D12FE861-7B93-4B1C-9C4C-BEE5DB5254B9}" dt="2024-07-18T04:47:46.763" v="722"/>
        <pc:sldMkLst>
          <pc:docMk/>
          <pc:sldMk cId="3554703128" sldId="738"/>
        </pc:sldMkLst>
        <pc:spChg chg="mod">
          <ac:chgData name="Yoel Kortick" userId="167978f5-7f40-4909-85d5-d4149554ad4e" providerId="ADAL" clId="{D12FE861-7B93-4B1C-9C4C-BEE5DB5254B9}" dt="2024-07-18T04:47:46.763" v="722"/>
          <ac:spMkLst>
            <pc:docMk/>
            <pc:sldMk cId="3554703128" sldId="738"/>
            <ac:spMk id="10" creationId="{4C5297D4-1A90-BA7E-1EA2-3486955EA032}"/>
          </ac:spMkLst>
        </pc:spChg>
      </pc:sldChg>
      <pc:sldChg chg="modSp">
        <pc:chgData name="Yoel Kortick" userId="167978f5-7f40-4909-85d5-d4149554ad4e" providerId="ADAL" clId="{D12FE861-7B93-4B1C-9C4C-BEE5DB5254B9}" dt="2024-07-18T04:47:46.763" v="722"/>
        <pc:sldMkLst>
          <pc:docMk/>
          <pc:sldMk cId="2001287940" sldId="739"/>
        </pc:sldMkLst>
        <pc:spChg chg="mod">
          <ac:chgData name="Yoel Kortick" userId="167978f5-7f40-4909-85d5-d4149554ad4e" providerId="ADAL" clId="{D12FE861-7B93-4B1C-9C4C-BEE5DB5254B9}" dt="2024-07-18T04:47:46.763" v="722"/>
          <ac:spMkLst>
            <pc:docMk/>
            <pc:sldMk cId="2001287940" sldId="739"/>
            <ac:spMk id="10" creationId="{4C5297D4-1A90-BA7E-1EA2-3486955EA032}"/>
          </ac:spMkLst>
        </pc:spChg>
      </pc:sldChg>
      <pc:sldChg chg="modSp">
        <pc:chgData name="Yoel Kortick" userId="167978f5-7f40-4909-85d5-d4149554ad4e" providerId="ADAL" clId="{D12FE861-7B93-4B1C-9C4C-BEE5DB5254B9}" dt="2024-07-18T04:47:46.763" v="722"/>
        <pc:sldMkLst>
          <pc:docMk/>
          <pc:sldMk cId="4191286983" sldId="740"/>
        </pc:sldMkLst>
        <pc:spChg chg="mod">
          <ac:chgData name="Yoel Kortick" userId="167978f5-7f40-4909-85d5-d4149554ad4e" providerId="ADAL" clId="{D12FE861-7B93-4B1C-9C4C-BEE5DB5254B9}" dt="2024-07-18T04:47:46.763" v="722"/>
          <ac:spMkLst>
            <pc:docMk/>
            <pc:sldMk cId="4191286983" sldId="740"/>
            <ac:spMk id="10" creationId="{4C5297D4-1A90-BA7E-1EA2-3486955EA032}"/>
          </ac:spMkLst>
        </pc:spChg>
      </pc:sldChg>
      <pc:sldChg chg="modSp">
        <pc:chgData name="Yoel Kortick" userId="167978f5-7f40-4909-85d5-d4149554ad4e" providerId="ADAL" clId="{D12FE861-7B93-4B1C-9C4C-BEE5DB5254B9}" dt="2024-07-18T04:47:46.763" v="722"/>
        <pc:sldMkLst>
          <pc:docMk/>
          <pc:sldMk cId="324569385" sldId="741"/>
        </pc:sldMkLst>
        <pc:spChg chg="mod">
          <ac:chgData name="Yoel Kortick" userId="167978f5-7f40-4909-85d5-d4149554ad4e" providerId="ADAL" clId="{D12FE861-7B93-4B1C-9C4C-BEE5DB5254B9}" dt="2024-07-18T04:47:46.763" v="722"/>
          <ac:spMkLst>
            <pc:docMk/>
            <pc:sldMk cId="324569385" sldId="741"/>
            <ac:spMk id="10" creationId="{4C5297D4-1A90-BA7E-1EA2-3486955EA032}"/>
          </ac:spMkLst>
        </pc:spChg>
      </pc:sldChg>
      <pc:sldChg chg="modSp">
        <pc:chgData name="Yoel Kortick" userId="167978f5-7f40-4909-85d5-d4149554ad4e" providerId="ADAL" clId="{D12FE861-7B93-4B1C-9C4C-BEE5DB5254B9}" dt="2024-07-18T04:47:46.763" v="722"/>
        <pc:sldMkLst>
          <pc:docMk/>
          <pc:sldMk cId="2250417855" sldId="742"/>
        </pc:sldMkLst>
        <pc:spChg chg="mod">
          <ac:chgData name="Yoel Kortick" userId="167978f5-7f40-4909-85d5-d4149554ad4e" providerId="ADAL" clId="{D12FE861-7B93-4B1C-9C4C-BEE5DB5254B9}" dt="2024-07-18T04:47:46.763" v="722"/>
          <ac:spMkLst>
            <pc:docMk/>
            <pc:sldMk cId="2250417855" sldId="742"/>
            <ac:spMk id="10" creationId="{4C5297D4-1A90-BA7E-1EA2-3486955EA032}"/>
          </ac:spMkLst>
        </pc:spChg>
      </pc:sldChg>
      <pc:sldChg chg="modSp">
        <pc:chgData name="Yoel Kortick" userId="167978f5-7f40-4909-85d5-d4149554ad4e" providerId="ADAL" clId="{D12FE861-7B93-4B1C-9C4C-BEE5DB5254B9}" dt="2024-07-18T04:47:46.763" v="722"/>
        <pc:sldMkLst>
          <pc:docMk/>
          <pc:sldMk cId="6338821" sldId="743"/>
        </pc:sldMkLst>
        <pc:spChg chg="mod">
          <ac:chgData name="Yoel Kortick" userId="167978f5-7f40-4909-85d5-d4149554ad4e" providerId="ADAL" clId="{D12FE861-7B93-4B1C-9C4C-BEE5DB5254B9}" dt="2024-07-18T04:47:46.763" v="722"/>
          <ac:spMkLst>
            <pc:docMk/>
            <pc:sldMk cId="6338821" sldId="743"/>
            <ac:spMk id="10" creationId="{4C5297D4-1A90-BA7E-1EA2-3486955EA032}"/>
          </ac:spMkLst>
        </pc:spChg>
      </pc:sldChg>
      <pc:sldChg chg="modSp mod">
        <pc:chgData name="Yoel Kortick" userId="167978f5-7f40-4909-85d5-d4149554ad4e" providerId="ADAL" clId="{D12FE861-7B93-4B1C-9C4C-BEE5DB5254B9}" dt="2024-07-18T05:11:27.062" v="954" actId="20577"/>
        <pc:sldMkLst>
          <pc:docMk/>
          <pc:sldMk cId="255888119" sldId="744"/>
        </pc:sldMkLst>
        <pc:spChg chg="mod">
          <ac:chgData name="Yoel Kortick" userId="167978f5-7f40-4909-85d5-d4149554ad4e" providerId="ADAL" clId="{D12FE861-7B93-4B1C-9C4C-BEE5DB5254B9}" dt="2024-07-18T05:11:27.062" v="954" actId="20577"/>
          <ac:spMkLst>
            <pc:docMk/>
            <pc:sldMk cId="255888119" sldId="744"/>
            <ac:spMk id="10" creationId="{4C5297D4-1A90-BA7E-1EA2-3486955EA032}"/>
          </ac:spMkLst>
        </pc:spChg>
      </pc:sldChg>
      <pc:sldChg chg="modSp">
        <pc:chgData name="Yoel Kortick" userId="167978f5-7f40-4909-85d5-d4149554ad4e" providerId="ADAL" clId="{D12FE861-7B93-4B1C-9C4C-BEE5DB5254B9}" dt="2024-07-18T04:47:46.763" v="722"/>
        <pc:sldMkLst>
          <pc:docMk/>
          <pc:sldMk cId="1201906778" sldId="745"/>
        </pc:sldMkLst>
        <pc:spChg chg="mod">
          <ac:chgData name="Yoel Kortick" userId="167978f5-7f40-4909-85d5-d4149554ad4e" providerId="ADAL" clId="{D12FE861-7B93-4B1C-9C4C-BEE5DB5254B9}" dt="2024-07-18T04:47:46.763" v="722"/>
          <ac:spMkLst>
            <pc:docMk/>
            <pc:sldMk cId="1201906778" sldId="745"/>
            <ac:spMk id="10" creationId="{4C5297D4-1A90-BA7E-1EA2-3486955EA032}"/>
          </ac:spMkLst>
        </pc:spChg>
      </pc:sldChg>
      <pc:sldChg chg="modSp add mod">
        <pc:chgData name="Yoel Kortick" userId="167978f5-7f40-4909-85d5-d4149554ad4e" providerId="ADAL" clId="{D12FE861-7B93-4B1C-9C4C-BEE5DB5254B9}" dt="2024-07-18T04:32:09.376" v="721" actId="12"/>
        <pc:sldMkLst>
          <pc:docMk/>
          <pc:sldMk cId="1267169354" sldId="824"/>
        </pc:sldMkLst>
        <pc:spChg chg="mod">
          <ac:chgData name="Yoel Kortick" userId="167978f5-7f40-4909-85d5-d4149554ad4e" providerId="ADAL" clId="{D12FE861-7B93-4B1C-9C4C-BEE5DB5254B9}" dt="2024-07-18T04:28:40.866" v="624" actId="20577"/>
          <ac:spMkLst>
            <pc:docMk/>
            <pc:sldMk cId="1267169354" sldId="824"/>
            <ac:spMk id="5" creationId="{3C5B1970-55DC-9B2D-ED4E-0D46C9D173B4}"/>
          </ac:spMkLst>
        </pc:spChg>
        <pc:graphicFrameChg chg="mod modGraphic">
          <ac:chgData name="Yoel Kortick" userId="167978f5-7f40-4909-85d5-d4149554ad4e" providerId="ADAL" clId="{D12FE861-7B93-4B1C-9C4C-BEE5DB5254B9}" dt="2024-07-18T04:32:09.376" v="721" actId="12"/>
          <ac:graphicFrameMkLst>
            <pc:docMk/>
            <pc:sldMk cId="1267169354" sldId="824"/>
            <ac:graphicFrameMk id="2" creationId="{A3ACD66A-D5F0-A687-DE27-353B540CF386}"/>
          </ac:graphicFrameMkLst>
        </pc:graphicFrameChg>
      </pc:sldChg>
      <pc:sldChg chg="add del">
        <pc:chgData name="Yoel Kortick" userId="167978f5-7f40-4909-85d5-d4149554ad4e" providerId="ADAL" clId="{D12FE861-7B93-4B1C-9C4C-BEE5DB5254B9}" dt="2024-07-18T04:30:56.603" v="690" actId="47"/>
        <pc:sldMkLst>
          <pc:docMk/>
          <pc:sldMk cId="807234773" sldId="825"/>
        </pc:sldMkLst>
      </pc:sldChg>
      <pc:sldChg chg="modSp add mod ord">
        <pc:chgData name="Yoel Kortick" userId="167978f5-7f40-4909-85d5-d4149554ad4e" providerId="ADAL" clId="{D12FE861-7B93-4B1C-9C4C-BEE5DB5254B9}" dt="2024-07-18T04:52:26.975" v="903"/>
        <pc:sldMkLst>
          <pc:docMk/>
          <pc:sldMk cId="2075213306" sldId="825"/>
        </pc:sldMkLst>
        <pc:spChg chg="mod">
          <ac:chgData name="Yoel Kortick" userId="167978f5-7f40-4909-85d5-d4149554ad4e" providerId="ADAL" clId="{D12FE861-7B93-4B1C-9C4C-BEE5DB5254B9}" dt="2024-07-18T04:52:19.647" v="901"/>
          <ac:spMkLst>
            <pc:docMk/>
            <pc:sldMk cId="2075213306" sldId="825"/>
            <ac:spMk id="11" creationId="{1ACE3884-5DD3-4F86-13C6-FF34F1D35C8C}"/>
          </ac:spMkLst>
        </pc:spChg>
      </pc:sldChg>
      <pc:sldChg chg="modSp add mod">
        <pc:chgData name="Yoel Kortick" userId="167978f5-7f40-4909-85d5-d4149554ad4e" providerId="ADAL" clId="{D12FE861-7B93-4B1C-9C4C-BEE5DB5254B9}" dt="2024-07-18T04:51:30.775" v="898" actId="6549"/>
        <pc:sldMkLst>
          <pc:docMk/>
          <pc:sldMk cId="3542413701" sldId="826"/>
        </pc:sldMkLst>
        <pc:spChg chg="mod">
          <ac:chgData name="Yoel Kortick" userId="167978f5-7f40-4909-85d5-d4149554ad4e" providerId="ADAL" clId="{D12FE861-7B93-4B1C-9C4C-BEE5DB5254B9}" dt="2024-07-18T04:51:30.775" v="898" actId="6549"/>
          <ac:spMkLst>
            <pc:docMk/>
            <pc:sldMk cId="3542413701" sldId="826"/>
            <ac:spMk id="11" creationId="{1ACE3884-5DD3-4F86-13C6-FF34F1D35C8C}"/>
          </ac:spMkLst>
        </pc:spChg>
      </pc:sldChg>
    </pc:docChg>
  </pc:docChgLst>
  <pc:docChgLst>
    <pc:chgData name="Yoel Kortick" userId="167978f5-7f40-4909-85d5-d4149554ad4e" providerId="ADAL" clId="{ADFE85AB-093E-431A-ABD3-45CBC31C020E}"/>
    <pc:docChg chg="undo custSel addSld delSld modSld modSection">
      <pc:chgData name="Yoel Kortick" userId="167978f5-7f40-4909-85d5-d4149554ad4e" providerId="ADAL" clId="{ADFE85AB-093E-431A-ABD3-45CBC31C020E}" dt="2024-07-19T03:14:53.851" v="2365" actId="20577"/>
      <pc:docMkLst>
        <pc:docMk/>
      </pc:docMkLst>
      <pc:sldChg chg="del">
        <pc:chgData name="Yoel Kortick" userId="167978f5-7f40-4909-85d5-d4149554ad4e" providerId="ADAL" clId="{ADFE85AB-093E-431A-ABD3-45CBC31C020E}" dt="2024-07-18T05:14:37.670" v="22" actId="47"/>
        <pc:sldMkLst>
          <pc:docMk/>
          <pc:sldMk cId="1745681045" sldId="397"/>
        </pc:sldMkLst>
      </pc:sldChg>
      <pc:sldChg chg="modSp mod">
        <pc:chgData name="Yoel Kortick" userId="167978f5-7f40-4909-85d5-d4149554ad4e" providerId="ADAL" clId="{ADFE85AB-093E-431A-ABD3-45CBC31C020E}" dt="2024-07-18T05:14:07.538" v="21" actId="20577"/>
        <pc:sldMkLst>
          <pc:docMk/>
          <pc:sldMk cId="2594056538" sldId="647"/>
        </pc:sldMkLst>
        <pc:spChg chg="mod">
          <ac:chgData name="Yoel Kortick" userId="167978f5-7f40-4909-85d5-d4149554ad4e" providerId="ADAL" clId="{ADFE85AB-093E-431A-ABD3-45CBC31C020E}" dt="2024-07-18T05:14:07.538" v="21" actId="20577"/>
          <ac:spMkLst>
            <pc:docMk/>
            <pc:sldMk cId="2594056538" sldId="647"/>
            <ac:spMk id="22" creationId="{9B5F582B-23AB-6B01-E863-A0F17C002003}"/>
          </ac:spMkLst>
        </pc:spChg>
      </pc:sldChg>
      <pc:sldChg chg="modSp mod">
        <pc:chgData name="Yoel Kortick" userId="167978f5-7f40-4909-85d5-d4149554ad4e" providerId="ADAL" clId="{ADFE85AB-093E-431A-ABD3-45CBC31C020E}" dt="2024-07-18T11:49:19.889" v="2356" actId="20577"/>
        <pc:sldMkLst>
          <pc:docMk/>
          <pc:sldMk cId="2401584553" sldId="696"/>
        </pc:sldMkLst>
        <pc:spChg chg="mod">
          <ac:chgData name="Yoel Kortick" userId="167978f5-7f40-4909-85d5-d4149554ad4e" providerId="ADAL" clId="{ADFE85AB-093E-431A-ABD3-45CBC31C020E}" dt="2024-07-18T11:49:19.889" v="2356" actId="20577"/>
          <ac:spMkLst>
            <pc:docMk/>
            <pc:sldMk cId="2401584553" sldId="696"/>
            <ac:spMk id="6" creationId="{65F3B852-286D-55BD-2B1D-F4756EAB082C}"/>
          </ac:spMkLst>
        </pc:spChg>
      </pc:sldChg>
      <pc:sldChg chg="del">
        <pc:chgData name="Yoel Kortick" userId="167978f5-7f40-4909-85d5-d4149554ad4e" providerId="ADAL" clId="{ADFE85AB-093E-431A-ABD3-45CBC31C020E}" dt="2024-07-18T05:14:38.453" v="23" actId="47"/>
        <pc:sldMkLst>
          <pc:docMk/>
          <pc:sldMk cId="1147505631" sldId="726"/>
        </pc:sldMkLst>
      </pc:sldChg>
      <pc:sldChg chg="del">
        <pc:chgData name="Yoel Kortick" userId="167978f5-7f40-4909-85d5-d4149554ad4e" providerId="ADAL" clId="{ADFE85AB-093E-431A-ABD3-45CBC31C020E}" dt="2024-07-18T05:14:39.809" v="24" actId="47"/>
        <pc:sldMkLst>
          <pc:docMk/>
          <pc:sldMk cId="990405921" sldId="727"/>
        </pc:sldMkLst>
      </pc:sldChg>
      <pc:sldChg chg="del">
        <pc:chgData name="Yoel Kortick" userId="167978f5-7f40-4909-85d5-d4149554ad4e" providerId="ADAL" clId="{ADFE85AB-093E-431A-ABD3-45CBC31C020E}" dt="2024-07-18T05:14:42.564" v="26" actId="47"/>
        <pc:sldMkLst>
          <pc:docMk/>
          <pc:sldMk cId="1200987725" sldId="728"/>
        </pc:sldMkLst>
      </pc:sldChg>
      <pc:sldChg chg="del">
        <pc:chgData name="Yoel Kortick" userId="167978f5-7f40-4909-85d5-d4149554ad4e" providerId="ADAL" clId="{ADFE85AB-093E-431A-ABD3-45CBC31C020E}" dt="2024-07-18T05:48:48.197" v="250" actId="47"/>
        <pc:sldMkLst>
          <pc:docMk/>
          <pc:sldMk cId="3487579438" sldId="729"/>
        </pc:sldMkLst>
      </pc:sldChg>
      <pc:sldChg chg="del">
        <pc:chgData name="Yoel Kortick" userId="167978f5-7f40-4909-85d5-d4149554ad4e" providerId="ADAL" clId="{ADFE85AB-093E-431A-ABD3-45CBC31C020E}" dt="2024-07-18T05:48:48.197" v="250" actId="47"/>
        <pc:sldMkLst>
          <pc:docMk/>
          <pc:sldMk cId="326572686" sldId="730"/>
        </pc:sldMkLst>
      </pc:sldChg>
      <pc:sldChg chg="del">
        <pc:chgData name="Yoel Kortick" userId="167978f5-7f40-4909-85d5-d4149554ad4e" providerId="ADAL" clId="{ADFE85AB-093E-431A-ABD3-45CBC31C020E}" dt="2024-07-18T05:48:48.197" v="250" actId="47"/>
        <pc:sldMkLst>
          <pc:docMk/>
          <pc:sldMk cId="914541578" sldId="731"/>
        </pc:sldMkLst>
      </pc:sldChg>
      <pc:sldChg chg="modSp mod">
        <pc:chgData name="Yoel Kortick" userId="167978f5-7f40-4909-85d5-d4149554ad4e" providerId="ADAL" clId="{ADFE85AB-093E-431A-ABD3-45CBC31C020E}" dt="2024-07-18T05:14:50.849" v="38" actId="20577"/>
        <pc:sldMkLst>
          <pc:docMk/>
          <pc:sldMk cId="1763485071" sldId="732"/>
        </pc:sldMkLst>
        <pc:spChg chg="mod">
          <ac:chgData name="Yoel Kortick" userId="167978f5-7f40-4909-85d5-d4149554ad4e" providerId="ADAL" clId="{ADFE85AB-093E-431A-ABD3-45CBC31C020E}" dt="2024-07-18T05:14:50.849" v="38" actId="20577"/>
          <ac:spMkLst>
            <pc:docMk/>
            <pc:sldMk cId="1763485071" sldId="732"/>
            <ac:spMk id="10" creationId="{4C5297D4-1A90-BA7E-1EA2-3486955EA032}"/>
          </ac:spMkLst>
        </pc:spChg>
      </pc:sldChg>
      <pc:sldChg chg="del">
        <pc:chgData name="Yoel Kortick" userId="167978f5-7f40-4909-85d5-d4149554ad4e" providerId="ADAL" clId="{ADFE85AB-093E-431A-ABD3-45CBC31C020E}" dt="2024-07-18T05:48:48.197" v="250" actId="47"/>
        <pc:sldMkLst>
          <pc:docMk/>
          <pc:sldMk cId="2144647236" sldId="733"/>
        </pc:sldMkLst>
      </pc:sldChg>
      <pc:sldChg chg="addSp delSp modSp mod">
        <pc:chgData name="Yoel Kortick" userId="167978f5-7f40-4909-85d5-d4149554ad4e" providerId="ADAL" clId="{ADFE85AB-093E-431A-ABD3-45CBC31C020E}" dt="2024-07-19T03:13:31.288" v="2358" actId="11529"/>
        <pc:sldMkLst>
          <pc:docMk/>
          <pc:sldMk cId="3160629959" sldId="735"/>
        </pc:sldMkLst>
        <pc:spChg chg="add">
          <ac:chgData name="Yoel Kortick" userId="167978f5-7f40-4909-85d5-d4149554ad4e" providerId="ADAL" clId="{ADFE85AB-093E-431A-ABD3-45CBC31C020E}" dt="2024-07-19T03:13:31.288" v="2358" actId="11529"/>
          <ac:spMkLst>
            <pc:docMk/>
            <pc:sldMk cId="3160629959" sldId="735"/>
            <ac:spMk id="2" creationId="{DC22111A-58E8-013A-CAEE-4C52F65CB5CF}"/>
          </ac:spMkLst>
        </pc:spChg>
        <pc:spChg chg="mod">
          <ac:chgData name="Yoel Kortick" userId="167978f5-7f40-4909-85d5-d4149554ad4e" providerId="ADAL" clId="{ADFE85AB-093E-431A-ABD3-45CBC31C020E}" dt="2024-07-18T07:18:44.561" v="856" actId="1037"/>
          <ac:spMkLst>
            <pc:docMk/>
            <pc:sldMk cId="3160629959" sldId="735"/>
            <ac:spMk id="4" creationId="{ADCD49EE-F22C-7D6E-F14C-6BF392ACB24A}"/>
          </ac:spMkLst>
        </pc:spChg>
        <pc:spChg chg="mod">
          <ac:chgData name="Yoel Kortick" userId="167978f5-7f40-4909-85d5-d4149554ad4e" providerId="ADAL" clId="{ADFE85AB-093E-431A-ABD3-45CBC31C020E}" dt="2024-07-18T07:18:56.984" v="862" actId="1036"/>
          <ac:spMkLst>
            <pc:docMk/>
            <pc:sldMk cId="3160629959" sldId="735"/>
            <ac:spMk id="5" creationId="{48271E31-AEFC-325C-CAB0-98131B568E30}"/>
          </ac:spMkLst>
        </pc:spChg>
        <pc:spChg chg="mod">
          <ac:chgData name="Yoel Kortick" userId="167978f5-7f40-4909-85d5-d4149554ad4e" providerId="ADAL" clId="{ADFE85AB-093E-431A-ABD3-45CBC31C020E}" dt="2024-07-18T07:18:28.982" v="844" actId="1076"/>
          <ac:spMkLst>
            <pc:docMk/>
            <pc:sldMk cId="3160629959" sldId="735"/>
            <ac:spMk id="6" creationId="{890365C1-4751-8E5C-C64C-61C3BE9893FD}"/>
          </ac:spMkLst>
        </pc:spChg>
        <pc:spChg chg="mod">
          <ac:chgData name="Yoel Kortick" userId="167978f5-7f40-4909-85d5-d4149554ad4e" providerId="ADAL" clId="{ADFE85AB-093E-431A-ABD3-45CBC31C020E}" dt="2024-07-18T05:15:22.574" v="76" actId="20577"/>
          <ac:spMkLst>
            <pc:docMk/>
            <pc:sldMk cId="3160629959" sldId="735"/>
            <ac:spMk id="10" creationId="{4C5297D4-1A90-BA7E-1EA2-3486955EA032}"/>
          </ac:spMkLst>
        </pc:spChg>
        <pc:spChg chg="mod">
          <ac:chgData name="Yoel Kortick" userId="167978f5-7f40-4909-85d5-d4149554ad4e" providerId="ADAL" clId="{ADFE85AB-093E-431A-ABD3-45CBC31C020E}" dt="2024-07-18T07:17:58.288" v="743" actId="20577"/>
          <ac:spMkLst>
            <pc:docMk/>
            <pc:sldMk cId="3160629959" sldId="735"/>
            <ac:spMk id="11" creationId="{1ACE3884-5DD3-4F86-13C6-FF34F1D35C8C}"/>
          </ac:spMkLst>
        </pc:spChg>
        <pc:picChg chg="del">
          <ac:chgData name="Yoel Kortick" userId="167978f5-7f40-4909-85d5-d4149554ad4e" providerId="ADAL" clId="{ADFE85AB-093E-431A-ABD3-45CBC31C020E}" dt="2024-07-18T07:17:34.071" v="735" actId="478"/>
          <ac:picMkLst>
            <pc:docMk/>
            <pc:sldMk cId="3160629959" sldId="735"/>
            <ac:picMk id="3" creationId="{39EC31CC-670B-A2D6-22E5-E1BABB1E23E1}"/>
          </ac:picMkLst>
        </pc:picChg>
        <pc:picChg chg="add del mod ord">
          <ac:chgData name="Yoel Kortick" userId="167978f5-7f40-4909-85d5-d4149554ad4e" providerId="ADAL" clId="{ADFE85AB-093E-431A-ABD3-45CBC31C020E}" dt="2024-07-19T03:13:23.940" v="2357" actId="167"/>
          <ac:picMkLst>
            <pc:docMk/>
            <pc:sldMk cId="3160629959" sldId="735"/>
            <ac:picMk id="8" creationId="{C5B3BD6B-3AA6-B207-A046-5BFA25ACE063}"/>
          </ac:picMkLst>
        </pc:picChg>
        <pc:cxnChg chg="mod">
          <ac:chgData name="Yoel Kortick" userId="167978f5-7f40-4909-85d5-d4149554ad4e" providerId="ADAL" clId="{ADFE85AB-093E-431A-ABD3-45CBC31C020E}" dt="2024-07-18T07:18:24.137" v="843" actId="1076"/>
          <ac:cxnSpMkLst>
            <pc:docMk/>
            <pc:sldMk cId="3160629959" sldId="735"/>
            <ac:cxnSpMk id="7" creationId="{4BDA97CA-7611-E514-D156-36141E49FE40}"/>
          </ac:cxnSpMkLst>
        </pc:cxnChg>
      </pc:sldChg>
      <pc:sldChg chg="del">
        <pc:chgData name="Yoel Kortick" userId="167978f5-7f40-4909-85d5-d4149554ad4e" providerId="ADAL" clId="{ADFE85AB-093E-431A-ABD3-45CBC31C020E}" dt="2024-07-18T05:48:48.197" v="250" actId="47"/>
        <pc:sldMkLst>
          <pc:docMk/>
          <pc:sldMk cId="4139774847" sldId="736"/>
        </pc:sldMkLst>
      </pc:sldChg>
      <pc:sldChg chg="del">
        <pc:chgData name="Yoel Kortick" userId="167978f5-7f40-4909-85d5-d4149554ad4e" providerId="ADAL" clId="{ADFE85AB-093E-431A-ABD3-45CBC31C020E}" dt="2024-07-18T05:48:48.197" v="250" actId="47"/>
        <pc:sldMkLst>
          <pc:docMk/>
          <pc:sldMk cId="301571980" sldId="737"/>
        </pc:sldMkLst>
      </pc:sldChg>
      <pc:sldChg chg="del">
        <pc:chgData name="Yoel Kortick" userId="167978f5-7f40-4909-85d5-d4149554ad4e" providerId="ADAL" clId="{ADFE85AB-093E-431A-ABD3-45CBC31C020E}" dt="2024-07-18T05:48:48.197" v="250" actId="47"/>
        <pc:sldMkLst>
          <pc:docMk/>
          <pc:sldMk cId="3554703128" sldId="738"/>
        </pc:sldMkLst>
      </pc:sldChg>
      <pc:sldChg chg="del">
        <pc:chgData name="Yoel Kortick" userId="167978f5-7f40-4909-85d5-d4149554ad4e" providerId="ADAL" clId="{ADFE85AB-093E-431A-ABD3-45CBC31C020E}" dt="2024-07-18T05:48:48.197" v="250" actId="47"/>
        <pc:sldMkLst>
          <pc:docMk/>
          <pc:sldMk cId="2001287940" sldId="739"/>
        </pc:sldMkLst>
      </pc:sldChg>
      <pc:sldChg chg="del">
        <pc:chgData name="Yoel Kortick" userId="167978f5-7f40-4909-85d5-d4149554ad4e" providerId="ADAL" clId="{ADFE85AB-093E-431A-ABD3-45CBC31C020E}" dt="2024-07-18T05:48:48.197" v="250" actId="47"/>
        <pc:sldMkLst>
          <pc:docMk/>
          <pc:sldMk cId="4191286983" sldId="740"/>
        </pc:sldMkLst>
      </pc:sldChg>
      <pc:sldChg chg="del">
        <pc:chgData name="Yoel Kortick" userId="167978f5-7f40-4909-85d5-d4149554ad4e" providerId="ADAL" clId="{ADFE85AB-093E-431A-ABD3-45CBC31C020E}" dt="2024-07-18T05:48:48.197" v="250" actId="47"/>
        <pc:sldMkLst>
          <pc:docMk/>
          <pc:sldMk cId="324569385" sldId="741"/>
        </pc:sldMkLst>
      </pc:sldChg>
      <pc:sldChg chg="del">
        <pc:chgData name="Yoel Kortick" userId="167978f5-7f40-4909-85d5-d4149554ad4e" providerId="ADAL" clId="{ADFE85AB-093E-431A-ABD3-45CBC31C020E}" dt="2024-07-18T05:48:48.197" v="250" actId="47"/>
        <pc:sldMkLst>
          <pc:docMk/>
          <pc:sldMk cId="2250417855" sldId="742"/>
        </pc:sldMkLst>
      </pc:sldChg>
      <pc:sldChg chg="del">
        <pc:chgData name="Yoel Kortick" userId="167978f5-7f40-4909-85d5-d4149554ad4e" providerId="ADAL" clId="{ADFE85AB-093E-431A-ABD3-45CBC31C020E}" dt="2024-07-18T05:48:48.197" v="250" actId="47"/>
        <pc:sldMkLst>
          <pc:docMk/>
          <pc:sldMk cId="6338821" sldId="743"/>
        </pc:sldMkLst>
      </pc:sldChg>
      <pc:sldChg chg="modSp mod">
        <pc:chgData name="Yoel Kortick" userId="167978f5-7f40-4909-85d5-d4149554ad4e" providerId="ADAL" clId="{ADFE85AB-093E-431A-ABD3-45CBC31C020E}" dt="2024-07-18T05:17:04.698" v="100" actId="255"/>
        <pc:sldMkLst>
          <pc:docMk/>
          <pc:sldMk cId="255888119" sldId="744"/>
        </pc:sldMkLst>
        <pc:spChg chg="mod">
          <ac:chgData name="Yoel Kortick" userId="167978f5-7f40-4909-85d5-d4149554ad4e" providerId="ADAL" clId="{ADFE85AB-093E-431A-ABD3-45CBC31C020E}" dt="2024-07-18T05:16:01.939" v="96" actId="6549"/>
          <ac:spMkLst>
            <pc:docMk/>
            <pc:sldMk cId="255888119" sldId="744"/>
            <ac:spMk id="10" creationId="{4C5297D4-1A90-BA7E-1EA2-3486955EA032}"/>
          </ac:spMkLst>
        </pc:spChg>
        <pc:spChg chg="mod">
          <ac:chgData name="Yoel Kortick" userId="167978f5-7f40-4909-85d5-d4149554ad4e" providerId="ADAL" clId="{ADFE85AB-093E-431A-ABD3-45CBC31C020E}" dt="2024-07-18T05:17:04.698" v="100" actId="255"/>
          <ac:spMkLst>
            <pc:docMk/>
            <pc:sldMk cId="255888119" sldId="744"/>
            <ac:spMk id="11" creationId="{1ACE3884-5DD3-4F86-13C6-FF34F1D35C8C}"/>
          </ac:spMkLst>
        </pc:spChg>
      </pc:sldChg>
      <pc:sldChg chg="del">
        <pc:chgData name="Yoel Kortick" userId="167978f5-7f40-4909-85d5-d4149554ad4e" providerId="ADAL" clId="{ADFE85AB-093E-431A-ABD3-45CBC31C020E}" dt="2024-07-18T05:48:48.197" v="250" actId="47"/>
        <pc:sldMkLst>
          <pc:docMk/>
          <pc:sldMk cId="1201906778" sldId="745"/>
        </pc:sldMkLst>
      </pc:sldChg>
      <pc:sldChg chg="modSp">
        <pc:chgData name="Yoel Kortick" userId="167978f5-7f40-4909-85d5-d4149554ad4e" providerId="ADAL" clId="{ADFE85AB-093E-431A-ABD3-45CBC31C020E}" dt="2024-07-18T05:49:15.882" v="251"/>
        <pc:sldMkLst>
          <pc:docMk/>
          <pc:sldMk cId="3942690071" sldId="746"/>
        </pc:sldMkLst>
        <pc:spChg chg="mod">
          <ac:chgData name="Yoel Kortick" userId="167978f5-7f40-4909-85d5-d4149554ad4e" providerId="ADAL" clId="{ADFE85AB-093E-431A-ABD3-45CBC31C020E}" dt="2024-07-18T05:49:15.882" v="251"/>
          <ac:spMkLst>
            <pc:docMk/>
            <pc:sldMk cId="3942690071" sldId="746"/>
            <ac:spMk id="13" creationId="{F4F9CE6C-EB7E-DBFE-C77E-B97A93A03817}"/>
          </ac:spMkLst>
        </pc:spChg>
      </pc:sldChg>
      <pc:sldChg chg="addSp delSp modSp mod">
        <pc:chgData name="Yoel Kortick" userId="167978f5-7f40-4909-85d5-d4149554ad4e" providerId="ADAL" clId="{ADFE85AB-093E-431A-ABD3-45CBC31C020E}" dt="2024-07-18T07:24:29.813" v="970" actId="14100"/>
        <pc:sldMkLst>
          <pc:docMk/>
          <pc:sldMk cId="3537061899" sldId="747"/>
        </pc:sldMkLst>
        <pc:spChg chg="add mod">
          <ac:chgData name="Yoel Kortick" userId="167978f5-7f40-4909-85d5-d4149554ad4e" providerId="ADAL" clId="{ADFE85AB-093E-431A-ABD3-45CBC31C020E}" dt="2024-07-18T07:24:29.813" v="970" actId="14100"/>
          <ac:spMkLst>
            <pc:docMk/>
            <pc:sldMk cId="3537061899" sldId="747"/>
            <ac:spMk id="4" creationId="{91AB4137-DAFC-842B-4344-7262289AE0BD}"/>
          </ac:spMkLst>
        </pc:spChg>
        <pc:spChg chg="mod">
          <ac:chgData name="Yoel Kortick" userId="167978f5-7f40-4909-85d5-d4149554ad4e" providerId="ADAL" clId="{ADFE85AB-093E-431A-ABD3-45CBC31C020E}" dt="2024-07-18T05:49:15.882" v="251"/>
          <ac:spMkLst>
            <pc:docMk/>
            <pc:sldMk cId="3537061899" sldId="747"/>
            <ac:spMk id="10" creationId="{4C5297D4-1A90-BA7E-1EA2-3486955EA032}"/>
          </ac:spMkLst>
        </pc:spChg>
        <pc:spChg chg="mod">
          <ac:chgData name="Yoel Kortick" userId="167978f5-7f40-4909-85d5-d4149554ad4e" providerId="ADAL" clId="{ADFE85AB-093E-431A-ABD3-45CBC31C020E}" dt="2024-07-18T07:24:20.698" v="968" actId="20577"/>
          <ac:spMkLst>
            <pc:docMk/>
            <pc:sldMk cId="3537061899" sldId="747"/>
            <ac:spMk id="11" creationId="{1ACE3884-5DD3-4F86-13C6-FF34F1D35C8C}"/>
          </ac:spMkLst>
        </pc:spChg>
        <pc:picChg chg="add del mod">
          <ac:chgData name="Yoel Kortick" userId="167978f5-7f40-4909-85d5-d4149554ad4e" providerId="ADAL" clId="{ADFE85AB-093E-431A-ABD3-45CBC31C020E}" dt="2024-07-18T07:24:12.073" v="965" actId="478"/>
          <ac:picMkLst>
            <pc:docMk/>
            <pc:sldMk cId="3537061899" sldId="747"/>
            <ac:picMk id="2" creationId="{2EEDDB42-B646-50CC-7F70-CD906D4A7C2B}"/>
          </ac:picMkLst>
        </pc:picChg>
        <pc:picChg chg="add mod">
          <ac:chgData name="Yoel Kortick" userId="167978f5-7f40-4909-85d5-d4149554ad4e" providerId="ADAL" clId="{ADFE85AB-093E-431A-ABD3-45CBC31C020E}" dt="2024-07-18T07:24:13.304" v="966"/>
          <ac:picMkLst>
            <pc:docMk/>
            <pc:sldMk cId="3537061899" sldId="747"/>
            <ac:picMk id="3" creationId="{DBF63E08-930E-5CA2-98D9-6E5A0E829217}"/>
          </ac:picMkLst>
        </pc:picChg>
      </pc:sldChg>
      <pc:sldChg chg="addSp delSp modSp mod">
        <pc:chgData name="Yoel Kortick" userId="167978f5-7f40-4909-85d5-d4149554ad4e" providerId="ADAL" clId="{ADFE85AB-093E-431A-ABD3-45CBC31C020E}" dt="2024-07-18T07:27:10.413" v="1067" actId="478"/>
        <pc:sldMkLst>
          <pc:docMk/>
          <pc:sldMk cId="2674239236" sldId="748"/>
        </pc:sldMkLst>
        <pc:spChg chg="del mod">
          <ac:chgData name="Yoel Kortick" userId="167978f5-7f40-4909-85d5-d4149554ad4e" providerId="ADAL" clId="{ADFE85AB-093E-431A-ABD3-45CBC31C020E}" dt="2024-07-18T07:27:10.413" v="1067" actId="478"/>
          <ac:spMkLst>
            <pc:docMk/>
            <pc:sldMk cId="2674239236" sldId="748"/>
            <ac:spMk id="4" creationId="{BF7BD010-F0B7-BBCE-1789-E6D706B68383}"/>
          </ac:spMkLst>
        </pc:spChg>
        <pc:spChg chg="mod">
          <ac:chgData name="Yoel Kortick" userId="167978f5-7f40-4909-85d5-d4149554ad4e" providerId="ADAL" clId="{ADFE85AB-093E-431A-ABD3-45CBC31C020E}" dt="2024-07-18T07:26:53.430" v="1062" actId="14100"/>
          <ac:spMkLst>
            <pc:docMk/>
            <pc:sldMk cId="2674239236" sldId="748"/>
            <ac:spMk id="5" creationId="{4BCF160E-FFD7-1946-0101-159D88333E8A}"/>
          </ac:spMkLst>
        </pc:spChg>
        <pc:spChg chg="add mod">
          <ac:chgData name="Yoel Kortick" userId="167978f5-7f40-4909-85d5-d4149554ad4e" providerId="ADAL" clId="{ADFE85AB-093E-431A-ABD3-45CBC31C020E}" dt="2024-07-18T07:26:59.244" v="1064" actId="14100"/>
          <ac:spMkLst>
            <pc:docMk/>
            <pc:sldMk cId="2674239236" sldId="748"/>
            <ac:spMk id="7" creationId="{335EA3BE-EDDE-CAE8-46EF-564C05C76011}"/>
          </ac:spMkLst>
        </pc:spChg>
        <pc:spChg chg="add mod">
          <ac:chgData name="Yoel Kortick" userId="167978f5-7f40-4909-85d5-d4149554ad4e" providerId="ADAL" clId="{ADFE85AB-093E-431A-ABD3-45CBC31C020E}" dt="2024-07-18T07:27:08.182" v="1066" actId="14100"/>
          <ac:spMkLst>
            <pc:docMk/>
            <pc:sldMk cId="2674239236" sldId="748"/>
            <ac:spMk id="8" creationId="{59B1AEE9-2A2C-F971-467F-8B0E313FFBB9}"/>
          </ac:spMkLst>
        </pc:spChg>
        <pc:spChg chg="mod">
          <ac:chgData name="Yoel Kortick" userId="167978f5-7f40-4909-85d5-d4149554ad4e" providerId="ADAL" clId="{ADFE85AB-093E-431A-ABD3-45CBC31C020E}" dt="2024-07-18T05:49:15.882" v="251"/>
          <ac:spMkLst>
            <pc:docMk/>
            <pc:sldMk cId="2674239236" sldId="748"/>
            <ac:spMk id="10" creationId="{4C5297D4-1A90-BA7E-1EA2-3486955EA032}"/>
          </ac:spMkLst>
        </pc:spChg>
        <pc:spChg chg="mod">
          <ac:chgData name="Yoel Kortick" userId="167978f5-7f40-4909-85d5-d4149554ad4e" providerId="ADAL" clId="{ADFE85AB-093E-431A-ABD3-45CBC31C020E}" dt="2024-07-18T07:26:35.756" v="1055"/>
          <ac:spMkLst>
            <pc:docMk/>
            <pc:sldMk cId="2674239236" sldId="748"/>
            <ac:spMk id="11" creationId="{1ACE3884-5DD3-4F86-13C6-FF34F1D35C8C}"/>
          </ac:spMkLst>
        </pc:spChg>
        <pc:picChg chg="add mod ord">
          <ac:chgData name="Yoel Kortick" userId="167978f5-7f40-4909-85d5-d4149554ad4e" providerId="ADAL" clId="{ADFE85AB-093E-431A-ABD3-45CBC31C020E}" dt="2024-07-18T07:26:47.116" v="1060" actId="167"/>
          <ac:picMkLst>
            <pc:docMk/>
            <pc:sldMk cId="2674239236" sldId="748"/>
            <ac:picMk id="3" creationId="{696D1698-B555-D480-8EED-D7D84B0F1AC7}"/>
          </ac:picMkLst>
        </pc:picChg>
        <pc:picChg chg="del">
          <ac:chgData name="Yoel Kortick" userId="167978f5-7f40-4909-85d5-d4149554ad4e" providerId="ADAL" clId="{ADFE85AB-093E-431A-ABD3-45CBC31C020E}" dt="2024-07-18T05:51:32.510" v="266" actId="478"/>
          <ac:picMkLst>
            <pc:docMk/>
            <pc:sldMk cId="2674239236" sldId="748"/>
            <ac:picMk id="3" creationId="{E8C978AB-BEA5-8F0E-D1FD-3C5C6FF7F1BF}"/>
          </ac:picMkLst>
        </pc:picChg>
        <pc:picChg chg="add del mod ord">
          <ac:chgData name="Yoel Kortick" userId="167978f5-7f40-4909-85d5-d4149554ad4e" providerId="ADAL" clId="{ADFE85AB-093E-431A-ABD3-45CBC31C020E}" dt="2024-07-18T07:26:24.551" v="1046" actId="478"/>
          <ac:picMkLst>
            <pc:docMk/>
            <pc:sldMk cId="2674239236" sldId="748"/>
            <ac:picMk id="6" creationId="{25220B01-3A75-7AF8-8883-D2A70D67368A}"/>
          </ac:picMkLst>
        </pc:picChg>
      </pc:sldChg>
      <pc:sldChg chg="addSp delSp modSp mod">
        <pc:chgData name="Yoel Kortick" userId="167978f5-7f40-4909-85d5-d4149554ad4e" providerId="ADAL" clId="{ADFE85AB-093E-431A-ABD3-45CBC31C020E}" dt="2024-07-18T07:55:53.520" v="1664"/>
        <pc:sldMkLst>
          <pc:docMk/>
          <pc:sldMk cId="3846019292" sldId="749"/>
        </pc:sldMkLst>
        <pc:spChg chg="mod">
          <ac:chgData name="Yoel Kortick" userId="167978f5-7f40-4909-85d5-d4149554ad4e" providerId="ADAL" clId="{ADFE85AB-093E-431A-ABD3-45CBC31C020E}" dt="2024-07-18T07:35:25.289" v="1150" actId="14100"/>
          <ac:spMkLst>
            <pc:docMk/>
            <pc:sldMk cId="3846019292" sldId="749"/>
            <ac:spMk id="4" creationId="{BF7BD010-F0B7-BBCE-1789-E6D706B68383}"/>
          </ac:spMkLst>
        </pc:spChg>
        <pc:spChg chg="add mod">
          <ac:chgData name="Yoel Kortick" userId="167978f5-7f40-4909-85d5-d4149554ad4e" providerId="ADAL" clId="{ADFE85AB-093E-431A-ABD3-45CBC31C020E}" dt="2024-07-18T07:35:30.978" v="1152" actId="14100"/>
          <ac:spMkLst>
            <pc:docMk/>
            <pc:sldMk cId="3846019292" sldId="749"/>
            <ac:spMk id="5" creationId="{6D35B400-BFF5-28DC-BD38-48A56533470D}"/>
          </ac:spMkLst>
        </pc:spChg>
        <pc:spChg chg="add mod">
          <ac:chgData name="Yoel Kortick" userId="167978f5-7f40-4909-85d5-d4149554ad4e" providerId="ADAL" clId="{ADFE85AB-093E-431A-ABD3-45CBC31C020E}" dt="2024-07-18T07:35:51.001" v="1180" actId="208"/>
          <ac:spMkLst>
            <pc:docMk/>
            <pc:sldMk cId="3846019292" sldId="749"/>
            <ac:spMk id="7" creationId="{CC8DE18E-7B08-5E4D-151E-755093517BA5}"/>
          </ac:spMkLst>
        </pc:spChg>
        <pc:spChg chg="mod">
          <ac:chgData name="Yoel Kortick" userId="167978f5-7f40-4909-85d5-d4149554ad4e" providerId="ADAL" clId="{ADFE85AB-093E-431A-ABD3-45CBC31C020E}" dt="2024-07-18T07:55:53.520" v="1664"/>
          <ac:spMkLst>
            <pc:docMk/>
            <pc:sldMk cId="3846019292" sldId="749"/>
            <ac:spMk id="10" creationId="{4C5297D4-1A90-BA7E-1EA2-3486955EA032}"/>
          </ac:spMkLst>
        </pc:spChg>
        <pc:spChg chg="mod">
          <ac:chgData name="Yoel Kortick" userId="167978f5-7f40-4909-85d5-d4149554ad4e" providerId="ADAL" clId="{ADFE85AB-093E-431A-ABD3-45CBC31C020E}" dt="2024-07-18T07:35:16.153" v="1147" actId="20577"/>
          <ac:spMkLst>
            <pc:docMk/>
            <pc:sldMk cId="3846019292" sldId="749"/>
            <ac:spMk id="11" creationId="{1ACE3884-5DD3-4F86-13C6-FF34F1D35C8C}"/>
          </ac:spMkLst>
        </pc:spChg>
        <pc:picChg chg="add del mod ord">
          <ac:chgData name="Yoel Kortick" userId="167978f5-7f40-4909-85d5-d4149554ad4e" providerId="ADAL" clId="{ADFE85AB-093E-431A-ABD3-45CBC31C020E}" dt="2024-07-18T07:34:57.485" v="1138" actId="478"/>
          <ac:picMkLst>
            <pc:docMk/>
            <pc:sldMk cId="3846019292" sldId="749"/>
            <ac:picMk id="3" creationId="{1F73F4DB-1C36-AF55-9E2E-00EC5204DB0E}"/>
          </ac:picMkLst>
        </pc:picChg>
        <pc:picChg chg="add mod ord">
          <ac:chgData name="Yoel Kortick" userId="167978f5-7f40-4909-85d5-d4149554ad4e" providerId="ADAL" clId="{ADFE85AB-093E-431A-ABD3-45CBC31C020E}" dt="2024-07-18T07:35:33.979" v="1153" actId="167"/>
          <ac:picMkLst>
            <pc:docMk/>
            <pc:sldMk cId="3846019292" sldId="749"/>
            <ac:picMk id="6" creationId="{CB625F31-B8C0-F800-FC31-9364DE293E0B}"/>
          </ac:picMkLst>
        </pc:picChg>
        <pc:picChg chg="del">
          <ac:chgData name="Yoel Kortick" userId="167978f5-7f40-4909-85d5-d4149554ad4e" providerId="ADAL" clId="{ADFE85AB-093E-431A-ABD3-45CBC31C020E}" dt="2024-07-18T05:57:13.798" v="399" actId="478"/>
          <ac:picMkLst>
            <pc:docMk/>
            <pc:sldMk cId="3846019292" sldId="749"/>
            <ac:picMk id="6" creationId="{FAD3899A-6DAA-DFBA-D3FC-7E56490144ED}"/>
          </ac:picMkLst>
        </pc:picChg>
        <pc:cxnChg chg="add">
          <ac:chgData name="Yoel Kortick" userId="167978f5-7f40-4909-85d5-d4149554ad4e" providerId="ADAL" clId="{ADFE85AB-093E-431A-ABD3-45CBC31C020E}" dt="2024-07-18T07:35:59.685" v="1181" actId="11529"/>
          <ac:cxnSpMkLst>
            <pc:docMk/>
            <pc:sldMk cId="3846019292" sldId="749"/>
            <ac:cxnSpMk id="12" creationId="{847D0625-E65F-F3B6-93E6-6AA2CA0F227F}"/>
          </ac:cxnSpMkLst>
        </pc:cxnChg>
      </pc:sldChg>
      <pc:sldChg chg="addSp delSp modSp mod">
        <pc:chgData name="Yoel Kortick" userId="167978f5-7f40-4909-85d5-d4149554ad4e" providerId="ADAL" clId="{ADFE85AB-093E-431A-ABD3-45CBC31C020E}" dt="2024-07-18T07:55:59.418" v="1666"/>
        <pc:sldMkLst>
          <pc:docMk/>
          <pc:sldMk cId="366716376" sldId="750"/>
        </pc:sldMkLst>
        <pc:spChg chg="add del mod">
          <ac:chgData name="Yoel Kortick" userId="167978f5-7f40-4909-85d5-d4149554ad4e" providerId="ADAL" clId="{ADFE85AB-093E-431A-ABD3-45CBC31C020E}" dt="2024-07-18T07:37:33.434" v="1191" actId="478"/>
          <ac:spMkLst>
            <pc:docMk/>
            <pc:sldMk cId="366716376" sldId="750"/>
            <ac:spMk id="5" creationId="{7E00E7C9-5321-5D4D-BC4A-FD70CFB4E738}"/>
          </ac:spMkLst>
        </pc:spChg>
        <pc:spChg chg="add del mod">
          <ac:chgData name="Yoel Kortick" userId="167978f5-7f40-4909-85d5-d4149554ad4e" providerId="ADAL" clId="{ADFE85AB-093E-431A-ABD3-45CBC31C020E}" dt="2024-07-18T07:37:29.477" v="1189" actId="478"/>
          <ac:spMkLst>
            <pc:docMk/>
            <pc:sldMk cId="366716376" sldId="750"/>
            <ac:spMk id="6" creationId="{9A21F913-DC31-0D6D-E13A-7E54A7E4A7EB}"/>
          </ac:spMkLst>
        </pc:spChg>
        <pc:spChg chg="mod">
          <ac:chgData name="Yoel Kortick" userId="167978f5-7f40-4909-85d5-d4149554ad4e" providerId="ADAL" clId="{ADFE85AB-093E-431A-ABD3-45CBC31C020E}" dt="2024-07-18T07:55:59.418" v="1666"/>
          <ac:spMkLst>
            <pc:docMk/>
            <pc:sldMk cId="366716376" sldId="750"/>
            <ac:spMk id="10" creationId="{4C5297D4-1A90-BA7E-1EA2-3486955EA032}"/>
          </ac:spMkLst>
        </pc:spChg>
        <pc:spChg chg="mod">
          <ac:chgData name="Yoel Kortick" userId="167978f5-7f40-4909-85d5-d4149554ad4e" providerId="ADAL" clId="{ADFE85AB-093E-431A-ABD3-45CBC31C020E}" dt="2024-07-18T07:40:51.158" v="1198" actId="14100"/>
          <ac:spMkLst>
            <pc:docMk/>
            <pc:sldMk cId="366716376" sldId="750"/>
            <ac:spMk id="11" creationId="{1ACE3884-5DD3-4F86-13C6-FF34F1D35C8C}"/>
          </ac:spMkLst>
        </pc:spChg>
        <pc:spChg chg="add mod">
          <ac:chgData name="Yoel Kortick" userId="167978f5-7f40-4909-85d5-d4149554ad4e" providerId="ADAL" clId="{ADFE85AB-093E-431A-ABD3-45CBC31C020E}" dt="2024-07-18T07:41:24.034" v="1279" actId="6549"/>
          <ac:spMkLst>
            <pc:docMk/>
            <pc:sldMk cId="366716376" sldId="750"/>
            <ac:spMk id="13" creationId="{F5BF78FF-02A4-350B-6E1B-59B9C2F2BE6D}"/>
          </ac:spMkLst>
        </pc:spChg>
        <pc:spChg chg="add">
          <ac:chgData name="Yoel Kortick" userId="167978f5-7f40-4909-85d5-d4149554ad4e" providerId="ADAL" clId="{ADFE85AB-093E-431A-ABD3-45CBC31C020E}" dt="2024-07-18T07:41:42.954" v="1280" actId="11529"/>
          <ac:spMkLst>
            <pc:docMk/>
            <pc:sldMk cId="366716376" sldId="750"/>
            <ac:spMk id="14" creationId="{0BA2A9C6-FA21-7885-622D-08DB6C7B367D}"/>
          </ac:spMkLst>
        </pc:spChg>
        <pc:picChg chg="del">
          <ac:chgData name="Yoel Kortick" userId="167978f5-7f40-4909-85d5-d4149554ad4e" providerId="ADAL" clId="{ADFE85AB-093E-431A-ABD3-45CBC31C020E}" dt="2024-07-18T05:59:30.713" v="546" actId="478"/>
          <ac:picMkLst>
            <pc:docMk/>
            <pc:sldMk cId="366716376" sldId="750"/>
            <ac:picMk id="3" creationId="{C5A53409-9F5D-3E4F-29AB-19D119F8565F}"/>
          </ac:picMkLst>
        </pc:picChg>
        <pc:picChg chg="add mod ord">
          <ac:chgData name="Yoel Kortick" userId="167978f5-7f40-4909-85d5-d4149554ad4e" providerId="ADAL" clId="{ADFE85AB-093E-431A-ABD3-45CBC31C020E}" dt="2024-07-18T07:40:41.953" v="1194" actId="1076"/>
          <ac:picMkLst>
            <pc:docMk/>
            <pc:sldMk cId="366716376" sldId="750"/>
            <ac:picMk id="3" creationId="{E81A2A49-3694-34BC-9A47-D4927CCC50BF}"/>
          </ac:picMkLst>
        </pc:picChg>
        <pc:picChg chg="add del mod">
          <ac:chgData name="Yoel Kortick" userId="167978f5-7f40-4909-85d5-d4149554ad4e" providerId="ADAL" clId="{ADFE85AB-093E-431A-ABD3-45CBC31C020E}" dt="2024-07-18T07:37:23.338" v="1186" actId="478"/>
          <ac:picMkLst>
            <pc:docMk/>
            <pc:sldMk cId="366716376" sldId="750"/>
            <ac:picMk id="4" creationId="{9863F6CD-AAC0-FDF3-1C47-709D0C8005CA}"/>
          </ac:picMkLst>
        </pc:picChg>
        <pc:picChg chg="add mod">
          <ac:chgData name="Yoel Kortick" userId="167978f5-7f40-4909-85d5-d4149554ad4e" providerId="ADAL" clId="{ADFE85AB-093E-431A-ABD3-45CBC31C020E}" dt="2024-07-18T07:40:48.021" v="1197" actId="208"/>
          <ac:picMkLst>
            <pc:docMk/>
            <pc:sldMk cId="366716376" sldId="750"/>
            <ac:picMk id="12" creationId="{BC7F305C-E46C-8292-6016-3F066E687B23}"/>
          </ac:picMkLst>
        </pc:picChg>
        <pc:cxnChg chg="add del">
          <ac:chgData name="Yoel Kortick" userId="167978f5-7f40-4909-85d5-d4149554ad4e" providerId="ADAL" clId="{ADFE85AB-093E-431A-ABD3-45CBC31C020E}" dt="2024-07-18T07:37:31.413" v="1190" actId="478"/>
          <ac:cxnSpMkLst>
            <pc:docMk/>
            <pc:sldMk cId="366716376" sldId="750"/>
            <ac:cxnSpMk id="8" creationId="{81132E60-17FA-03D2-9553-9D61FD46FD01}"/>
          </ac:cxnSpMkLst>
        </pc:cxnChg>
      </pc:sldChg>
      <pc:sldChg chg="addSp delSp modSp mod">
        <pc:chgData name="Yoel Kortick" userId="167978f5-7f40-4909-85d5-d4149554ad4e" providerId="ADAL" clId="{ADFE85AB-093E-431A-ABD3-45CBC31C020E}" dt="2024-07-18T08:02:18.829" v="1848" actId="313"/>
        <pc:sldMkLst>
          <pc:docMk/>
          <pc:sldMk cId="4224374813" sldId="751"/>
        </pc:sldMkLst>
        <pc:spChg chg="mod">
          <ac:chgData name="Yoel Kortick" userId="167978f5-7f40-4909-85d5-d4149554ad4e" providerId="ADAL" clId="{ADFE85AB-093E-431A-ABD3-45CBC31C020E}" dt="2024-07-18T07:53:12.997" v="1622" actId="14100"/>
          <ac:spMkLst>
            <pc:docMk/>
            <pc:sldMk cId="4224374813" sldId="751"/>
            <ac:spMk id="5" creationId="{48FB1426-258E-B7AB-0D32-0E2C5CB7DD0D}"/>
          </ac:spMkLst>
        </pc:spChg>
        <pc:spChg chg="add del mod">
          <ac:chgData name="Yoel Kortick" userId="167978f5-7f40-4909-85d5-d4149554ad4e" providerId="ADAL" clId="{ADFE85AB-093E-431A-ABD3-45CBC31C020E}" dt="2024-07-18T07:53:06.203" v="1621" actId="478"/>
          <ac:spMkLst>
            <pc:docMk/>
            <pc:sldMk cId="4224374813" sldId="751"/>
            <ac:spMk id="6" creationId="{D725CF28-52CA-6344-F2AE-AFEB64FAD7E6}"/>
          </ac:spMkLst>
        </pc:spChg>
        <pc:spChg chg="add">
          <ac:chgData name="Yoel Kortick" userId="167978f5-7f40-4909-85d5-d4149554ad4e" providerId="ADAL" clId="{ADFE85AB-093E-431A-ABD3-45CBC31C020E}" dt="2024-07-18T07:53:29.593" v="1624" actId="11529"/>
          <ac:spMkLst>
            <pc:docMk/>
            <pc:sldMk cId="4224374813" sldId="751"/>
            <ac:spMk id="7" creationId="{2E62FC91-F81B-6545-302C-E2577EAE8B89}"/>
          </ac:spMkLst>
        </pc:spChg>
        <pc:spChg chg="add">
          <ac:chgData name="Yoel Kortick" userId="167978f5-7f40-4909-85d5-d4149554ad4e" providerId="ADAL" clId="{ADFE85AB-093E-431A-ABD3-45CBC31C020E}" dt="2024-07-18T07:53:45.485" v="1627" actId="11529"/>
          <ac:spMkLst>
            <pc:docMk/>
            <pc:sldMk cId="4224374813" sldId="751"/>
            <ac:spMk id="8" creationId="{E9057DA7-A190-9A3D-08FA-03425604838B}"/>
          </ac:spMkLst>
        </pc:spChg>
        <pc:spChg chg="mod">
          <ac:chgData name="Yoel Kortick" userId="167978f5-7f40-4909-85d5-d4149554ad4e" providerId="ADAL" clId="{ADFE85AB-093E-431A-ABD3-45CBC31C020E}" dt="2024-07-18T07:56:38.964" v="1675"/>
          <ac:spMkLst>
            <pc:docMk/>
            <pc:sldMk cId="4224374813" sldId="751"/>
            <ac:spMk id="10" creationId="{4C5297D4-1A90-BA7E-1EA2-3486955EA032}"/>
          </ac:spMkLst>
        </pc:spChg>
        <pc:spChg chg="mod">
          <ac:chgData name="Yoel Kortick" userId="167978f5-7f40-4909-85d5-d4149554ad4e" providerId="ADAL" clId="{ADFE85AB-093E-431A-ABD3-45CBC31C020E}" dt="2024-07-18T08:02:18.829" v="1848" actId="313"/>
          <ac:spMkLst>
            <pc:docMk/>
            <pc:sldMk cId="4224374813" sldId="751"/>
            <ac:spMk id="11" creationId="{1ACE3884-5DD3-4F86-13C6-FF34F1D35C8C}"/>
          </ac:spMkLst>
        </pc:spChg>
        <pc:picChg chg="add del mod ord">
          <ac:chgData name="Yoel Kortick" userId="167978f5-7f40-4909-85d5-d4149554ad4e" providerId="ADAL" clId="{ADFE85AB-093E-431A-ABD3-45CBC31C020E}" dt="2024-07-18T07:51:10.643" v="1467" actId="478"/>
          <ac:picMkLst>
            <pc:docMk/>
            <pc:sldMk cId="4224374813" sldId="751"/>
            <ac:picMk id="3" creationId="{008B25DD-BB7E-EBF0-AC26-8486AD433FCA}"/>
          </ac:picMkLst>
        </pc:picChg>
        <pc:picChg chg="del">
          <ac:chgData name="Yoel Kortick" userId="167978f5-7f40-4909-85d5-d4149554ad4e" providerId="ADAL" clId="{ADFE85AB-093E-431A-ABD3-45CBC31C020E}" dt="2024-07-18T06:02:25.599" v="579" actId="478"/>
          <ac:picMkLst>
            <pc:docMk/>
            <pc:sldMk cId="4224374813" sldId="751"/>
            <ac:picMk id="4" creationId="{9D8C850B-88F1-C3B5-52B6-4814AB68DADB}"/>
          </ac:picMkLst>
        </pc:picChg>
        <pc:picChg chg="add mod ord">
          <ac:chgData name="Yoel Kortick" userId="167978f5-7f40-4909-85d5-d4149554ad4e" providerId="ADAL" clId="{ADFE85AB-093E-431A-ABD3-45CBC31C020E}" dt="2024-07-18T07:53:21.382" v="1623" actId="208"/>
          <ac:picMkLst>
            <pc:docMk/>
            <pc:sldMk cId="4224374813" sldId="751"/>
            <ac:picMk id="4" creationId="{AC9F6EC1-E855-B813-02A5-038516D8F8A6}"/>
          </ac:picMkLst>
        </pc:picChg>
      </pc:sldChg>
      <pc:sldChg chg="modSp del">
        <pc:chgData name="Yoel Kortick" userId="167978f5-7f40-4909-85d5-d4149554ad4e" providerId="ADAL" clId="{ADFE85AB-093E-431A-ABD3-45CBC31C020E}" dt="2024-07-18T08:03:06.231" v="1858" actId="47"/>
        <pc:sldMkLst>
          <pc:docMk/>
          <pc:sldMk cId="2832285688" sldId="752"/>
        </pc:sldMkLst>
        <pc:spChg chg="mod">
          <ac:chgData name="Yoel Kortick" userId="167978f5-7f40-4909-85d5-d4149554ad4e" providerId="ADAL" clId="{ADFE85AB-093E-431A-ABD3-45CBC31C020E}" dt="2024-07-18T05:49:15.882" v="251"/>
          <ac:spMkLst>
            <pc:docMk/>
            <pc:sldMk cId="2832285688" sldId="752"/>
            <ac:spMk id="10" creationId="{4C5297D4-1A90-BA7E-1EA2-3486955EA032}"/>
          </ac:spMkLst>
        </pc:spChg>
      </pc:sldChg>
      <pc:sldChg chg="modSp del">
        <pc:chgData name="Yoel Kortick" userId="167978f5-7f40-4909-85d5-d4149554ad4e" providerId="ADAL" clId="{ADFE85AB-093E-431A-ABD3-45CBC31C020E}" dt="2024-07-18T08:03:07.223" v="1859" actId="47"/>
        <pc:sldMkLst>
          <pc:docMk/>
          <pc:sldMk cId="276404225" sldId="753"/>
        </pc:sldMkLst>
        <pc:spChg chg="mod">
          <ac:chgData name="Yoel Kortick" userId="167978f5-7f40-4909-85d5-d4149554ad4e" providerId="ADAL" clId="{ADFE85AB-093E-431A-ABD3-45CBC31C020E}" dt="2024-07-18T05:49:15.882" v="251"/>
          <ac:spMkLst>
            <pc:docMk/>
            <pc:sldMk cId="276404225" sldId="753"/>
            <ac:spMk id="10" creationId="{4C5297D4-1A90-BA7E-1EA2-3486955EA032}"/>
          </ac:spMkLst>
        </pc:spChg>
      </pc:sldChg>
      <pc:sldChg chg="modSp del">
        <pc:chgData name="Yoel Kortick" userId="167978f5-7f40-4909-85d5-d4149554ad4e" providerId="ADAL" clId="{ADFE85AB-093E-431A-ABD3-45CBC31C020E}" dt="2024-07-18T08:03:09.257" v="1860" actId="47"/>
        <pc:sldMkLst>
          <pc:docMk/>
          <pc:sldMk cId="929827221" sldId="754"/>
        </pc:sldMkLst>
        <pc:spChg chg="mod">
          <ac:chgData name="Yoel Kortick" userId="167978f5-7f40-4909-85d5-d4149554ad4e" providerId="ADAL" clId="{ADFE85AB-093E-431A-ABD3-45CBC31C020E}" dt="2024-07-18T05:49:15.882" v="251"/>
          <ac:spMkLst>
            <pc:docMk/>
            <pc:sldMk cId="929827221" sldId="754"/>
            <ac:spMk id="10" creationId="{4C5297D4-1A90-BA7E-1EA2-3486955EA032}"/>
          </ac:spMkLst>
        </pc:spChg>
      </pc:sldChg>
      <pc:sldChg chg="modSp del">
        <pc:chgData name="Yoel Kortick" userId="167978f5-7f40-4909-85d5-d4149554ad4e" providerId="ADAL" clId="{ADFE85AB-093E-431A-ABD3-45CBC31C020E}" dt="2024-07-18T08:03:10.536" v="1861" actId="47"/>
        <pc:sldMkLst>
          <pc:docMk/>
          <pc:sldMk cId="3679156355" sldId="755"/>
        </pc:sldMkLst>
        <pc:spChg chg="mod">
          <ac:chgData name="Yoel Kortick" userId="167978f5-7f40-4909-85d5-d4149554ad4e" providerId="ADAL" clId="{ADFE85AB-093E-431A-ABD3-45CBC31C020E}" dt="2024-07-18T05:49:15.882" v="251"/>
          <ac:spMkLst>
            <pc:docMk/>
            <pc:sldMk cId="3679156355" sldId="755"/>
            <ac:spMk id="10" creationId="{4C5297D4-1A90-BA7E-1EA2-3486955EA032}"/>
          </ac:spMkLst>
        </pc:spChg>
      </pc:sldChg>
      <pc:sldChg chg="modSp del">
        <pc:chgData name="Yoel Kortick" userId="167978f5-7f40-4909-85d5-d4149554ad4e" providerId="ADAL" clId="{ADFE85AB-093E-431A-ABD3-45CBC31C020E}" dt="2024-07-18T08:03:12.523" v="1862" actId="47"/>
        <pc:sldMkLst>
          <pc:docMk/>
          <pc:sldMk cId="4087801040" sldId="756"/>
        </pc:sldMkLst>
        <pc:spChg chg="mod">
          <ac:chgData name="Yoel Kortick" userId="167978f5-7f40-4909-85d5-d4149554ad4e" providerId="ADAL" clId="{ADFE85AB-093E-431A-ABD3-45CBC31C020E}" dt="2024-07-18T05:49:15.882" v="251"/>
          <ac:spMkLst>
            <pc:docMk/>
            <pc:sldMk cId="4087801040" sldId="756"/>
            <ac:spMk id="10" creationId="{4C5297D4-1A90-BA7E-1EA2-3486955EA032}"/>
          </ac:spMkLst>
        </pc:spChg>
      </pc:sldChg>
      <pc:sldChg chg="modSp del">
        <pc:chgData name="Yoel Kortick" userId="167978f5-7f40-4909-85d5-d4149554ad4e" providerId="ADAL" clId="{ADFE85AB-093E-431A-ABD3-45CBC31C020E}" dt="2024-07-18T08:03:13.762" v="1863" actId="47"/>
        <pc:sldMkLst>
          <pc:docMk/>
          <pc:sldMk cId="805533115" sldId="757"/>
        </pc:sldMkLst>
        <pc:spChg chg="mod">
          <ac:chgData name="Yoel Kortick" userId="167978f5-7f40-4909-85d5-d4149554ad4e" providerId="ADAL" clId="{ADFE85AB-093E-431A-ABD3-45CBC31C020E}" dt="2024-07-18T05:49:15.882" v="251"/>
          <ac:spMkLst>
            <pc:docMk/>
            <pc:sldMk cId="805533115" sldId="757"/>
            <ac:spMk id="10" creationId="{4C5297D4-1A90-BA7E-1EA2-3486955EA032}"/>
          </ac:spMkLst>
        </pc:spChg>
      </pc:sldChg>
      <pc:sldChg chg="modSp del">
        <pc:chgData name="Yoel Kortick" userId="167978f5-7f40-4909-85d5-d4149554ad4e" providerId="ADAL" clId="{ADFE85AB-093E-431A-ABD3-45CBC31C020E}" dt="2024-07-18T08:03:16.782" v="1864" actId="47"/>
        <pc:sldMkLst>
          <pc:docMk/>
          <pc:sldMk cId="1584238136" sldId="758"/>
        </pc:sldMkLst>
        <pc:spChg chg="mod">
          <ac:chgData name="Yoel Kortick" userId="167978f5-7f40-4909-85d5-d4149554ad4e" providerId="ADAL" clId="{ADFE85AB-093E-431A-ABD3-45CBC31C020E}" dt="2024-07-18T05:49:15.882" v="251"/>
          <ac:spMkLst>
            <pc:docMk/>
            <pc:sldMk cId="1584238136" sldId="758"/>
            <ac:spMk id="10" creationId="{4C5297D4-1A90-BA7E-1EA2-3486955EA032}"/>
          </ac:spMkLst>
        </pc:spChg>
      </pc:sldChg>
      <pc:sldChg chg="modSp mod">
        <pc:chgData name="Yoel Kortick" userId="167978f5-7f40-4909-85d5-d4149554ad4e" providerId="ADAL" clId="{ADFE85AB-093E-431A-ABD3-45CBC31C020E}" dt="2024-07-18T10:55:30.621" v="1882" actId="6549"/>
        <pc:sldMkLst>
          <pc:docMk/>
          <pc:sldMk cId="205476733" sldId="759"/>
        </pc:sldMkLst>
        <pc:spChg chg="mod">
          <ac:chgData name="Yoel Kortick" userId="167978f5-7f40-4909-85d5-d4149554ad4e" providerId="ADAL" clId="{ADFE85AB-093E-431A-ABD3-45CBC31C020E}" dt="2024-07-18T10:55:30.621" v="1882" actId="6549"/>
          <ac:spMkLst>
            <pc:docMk/>
            <pc:sldMk cId="205476733" sldId="759"/>
            <ac:spMk id="13" creationId="{F4F9CE6C-EB7E-DBFE-C77E-B97A93A03817}"/>
          </ac:spMkLst>
        </pc:spChg>
      </pc:sldChg>
      <pc:sldChg chg="del">
        <pc:chgData name="Yoel Kortick" userId="167978f5-7f40-4909-85d5-d4149554ad4e" providerId="ADAL" clId="{ADFE85AB-093E-431A-ABD3-45CBC31C020E}" dt="2024-07-18T10:55:46.647" v="1888" actId="47"/>
        <pc:sldMkLst>
          <pc:docMk/>
          <pc:sldMk cId="276697116" sldId="760"/>
        </pc:sldMkLst>
      </pc:sldChg>
      <pc:sldChg chg="del">
        <pc:chgData name="Yoel Kortick" userId="167978f5-7f40-4909-85d5-d4149554ad4e" providerId="ADAL" clId="{ADFE85AB-093E-431A-ABD3-45CBC31C020E}" dt="2024-07-18T10:55:46.647" v="1888" actId="47"/>
        <pc:sldMkLst>
          <pc:docMk/>
          <pc:sldMk cId="674158445" sldId="761"/>
        </pc:sldMkLst>
      </pc:sldChg>
      <pc:sldChg chg="addSp delSp modSp mod">
        <pc:chgData name="Yoel Kortick" userId="167978f5-7f40-4909-85d5-d4149554ad4e" providerId="ADAL" clId="{ADFE85AB-093E-431A-ABD3-45CBC31C020E}" dt="2024-07-18T11:06:53.696" v="2037" actId="208"/>
        <pc:sldMkLst>
          <pc:docMk/>
          <pc:sldMk cId="23362046" sldId="762"/>
        </pc:sldMkLst>
        <pc:spChg chg="mod">
          <ac:chgData name="Yoel Kortick" userId="167978f5-7f40-4909-85d5-d4149554ad4e" providerId="ADAL" clId="{ADFE85AB-093E-431A-ABD3-45CBC31C020E}" dt="2024-07-18T11:06:51.862" v="2036" actId="1076"/>
          <ac:spMkLst>
            <pc:docMk/>
            <pc:sldMk cId="23362046" sldId="762"/>
            <ac:spMk id="4" creationId="{7607213B-A963-BD4C-C936-731C92C95FE4}"/>
          </ac:spMkLst>
        </pc:spChg>
        <pc:spChg chg="mod">
          <ac:chgData name="Yoel Kortick" userId="167978f5-7f40-4909-85d5-d4149554ad4e" providerId="ADAL" clId="{ADFE85AB-093E-431A-ABD3-45CBC31C020E}" dt="2024-07-18T10:55:40.989" v="1887" actId="20577"/>
          <ac:spMkLst>
            <pc:docMk/>
            <pc:sldMk cId="23362046" sldId="762"/>
            <ac:spMk id="10" creationId="{4C5297D4-1A90-BA7E-1EA2-3486955EA032}"/>
          </ac:spMkLst>
        </pc:spChg>
        <pc:spChg chg="mod">
          <ac:chgData name="Yoel Kortick" userId="167978f5-7f40-4909-85d5-d4149554ad4e" providerId="ADAL" clId="{ADFE85AB-093E-431A-ABD3-45CBC31C020E}" dt="2024-07-18T10:56:45.344" v="1892" actId="255"/>
          <ac:spMkLst>
            <pc:docMk/>
            <pc:sldMk cId="23362046" sldId="762"/>
            <ac:spMk id="11" creationId="{1ACE3884-5DD3-4F86-13C6-FF34F1D35C8C}"/>
          </ac:spMkLst>
        </pc:spChg>
        <pc:picChg chg="del">
          <ac:chgData name="Yoel Kortick" userId="167978f5-7f40-4909-85d5-d4149554ad4e" providerId="ADAL" clId="{ADFE85AB-093E-431A-ABD3-45CBC31C020E}" dt="2024-07-18T10:57:57.920" v="1893" actId="478"/>
          <ac:picMkLst>
            <pc:docMk/>
            <pc:sldMk cId="23362046" sldId="762"/>
            <ac:picMk id="3" creationId="{F3F72FC9-BCDB-F0B7-0D88-60F1DCFD6369}"/>
          </ac:picMkLst>
        </pc:picChg>
        <pc:picChg chg="add del mod ord">
          <ac:chgData name="Yoel Kortick" userId="167978f5-7f40-4909-85d5-d4149554ad4e" providerId="ADAL" clId="{ADFE85AB-093E-431A-ABD3-45CBC31C020E}" dt="2024-07-18T11:06:40.802" v="2016" actId="478"/>
          <ac:picMkLst>
            <pc:docMk/>
            <pc:sldMk cId="23362046" sldId="762"/>
            <ac:picMk id="5" creationId="{7A6CB884-3852-14CA-2B5E-A5D115FFE66C}"/>
          </ac:picMkLst>
        </pc:picChg>
        <pc:picChg chg="add mod ord">
          <ac:chgData name="Yoel Kortick" userId="167978f5-7f40-4909-85d5-d4149554ad4e" providerId="ADAL" clId="{ADFE85AB-093E-431A-ABD3-45CBC31C020E}" dt="2024-07-18T11:06:53.696" v="2037" actId="208"/>
          <ac:picMkLst>
            <pc:docMk/>
            <pc:sldMk cId="23362046" sldId="762"/>
            <ac:picMk id="7" creationId="{06590C6E-59CB-B633-D6A2-F6976B762A5B}"/>
          </ac:picMkLst>
        </pc:picChg>
      </pc:sldChg>
      <pc:sldChg chg="del">
        <pc:chgData name="Yoel Kortick" userId="167978f5-7f40-4909-85d5-d4149554ad4e" providerId="ADAL" clId="{ADFE85AB-093E-431A-ABD3-45CBC31C020E}" dt="2024-07-18T10:55:46.647" v="1888" actId="47"/>
        <pc:sldMkLst>
          <pc:docMk/>
          <pc:sldMk cId="161312639" sldId="763"/>
        </pc:sldMkLst>
      </pc:sldChg>
      <pc:sldChg chg="del">
        <pc:chgData name="Yoel Kortick" userId="167978f5-7f40-4909-85d5-d4149554ad4e" providerId="ADAL" clId="{ADFE85AB-093E-431A-ABD3-45CBC31C020E}" dt="2024-07-18T10:55:46.647" v="1888" actId="47"/>
        <pc:sldMkLst>
          <pc:docMk/>
          <pc:sldMk cId="3612287615" sldId="764"/>
        </pc:sldMkLst>
      </pc:sldChg>
      <pc:sldChg chg="del">
        <pc:chgData name="Yoel Kortick" userId="167978f5-7f40-4909-85d5-d4149554ad4e" providerId="ADAL" clId="{ADFE85AB-093E-431A-ABD3-45CBC31C020E}" dt="2024-07-18T10:55:46.647" v="1888" actId="47"/>
        <pc:sldMkLst>
          <pc:docMk/>
          <pc:sldMk cId="912262870" sldId="765"/>
        </pc:sldMkLst>
      </pc:sldChg>
      <pc:sldChg chg="del">
        <pc:chgData name="Yoel Kortick" userId="167978f5-7f40-4909-85d5-d4149554ad4e" providerId="ADAL" clId="{ADFE85AB-093E-431A-ABD3-45CBC31C020E}" dt="2024-07-18T10:55:46.647" v="1888" actId="47"/>
        <pc:sldMkLst>
          <pc:docMk/>
          <pc:sldMk cId="2013336910" sldId="766"/>
        </pc:sldMkLst>
      </pc:sldChg>
      <pc:sldChg chg="del">
        <pc:chgData name="Yoel Kortick" userId="167978f5-7f40-4909-85d5-d4149554ad4e" providerId="ADAL" clId="{ADFE85AB-093E-431A-ABD3-45CBC31C020E}" dt="2024-07-18T10:55:46.647" v="1888" actId="47"/>
        <pc:sldMkLst>
          <pc:docMk/>
          <pc:sldMk cId="1368566295" sldId="767"/>
        </pc:sldMkLst>
      </pc:sldChg>
      <pc:sldChg chg="del">
        <pc:chgData name="Yoel Kortick" userId="167978f5-7f40-4909-85d5-d4149554ad4e" providerId="ADAL" clId="{ADFE85AB-093E-431A-ABD3-45CBC31C020E}" dt="2024-07-18T10:55:46.647" v="1888" actId="47"/>
        <pc:sldMkLst>
          <pc:docMk/>
          <pc:sldMk cId="3921944550" sldId="768"/>
        </pc:sldMkLst>
      </pc:sldChg>
      <pc:sldChg chg="del">
        <pc:chgData name="Yoel Kortick" userId="167978f5-7f40-4909-85d5-d4149554ad4e" providerId="ADAL" clId="{ADFE85AB-093E-431A-ABD3-45CBC31C020E}" dt="2024-07-18T10:55:46.647" v="1888" actId="47"/>
        <pc:sldMkLst>
          <pc:docMk/>
          <pc:sldMk cId="100619303" sldId="769"/>
        </pc:sldMkLst>
      </pc:sldChg>
      <pc:sldChg chg="del">
        <pc:chgData name="Yoel Kortick" userId="167978f5-7f40-4909-85d5-d4149554ad4e" providerId="ADAL" clId="{ADFE85AB-093E-431A-ABD3-45CBC31C020E}" dt="2024-07-18T10:55:46.647" v="1888" actId="47"/>
        <pc:sldMkLst>
          <pc:docMk/>
          <pc:sldMk cId="3840565703" sldId="770"/>
        </pc:sldMkLst>
      </pc:sldChg>
      <pc:sldChg chg="del">
        <pc:chgData name="Yoel Kortick" userId="167978f5-7f40-4909-85d5-d4149554ad4e" providerId="ADAL" clId="{ADFE85AB-093E-431A-ABD3-45CBC31C020E}" dt="2024-07-18T10:55:46.647" v="1888" actId="47"/>
        <pc:sldMkLst>
          <pc:docMk/>
          <pc:sldMk cId="3940799651" sldId="771"/>
        </pc:sldMkLst>
      </pc:sldChg>
      <pc:sldChg chg="del">
        <pc:chgData name="Yoel Kortick" userId="167978f5-7f40-4909-85d5-d4149554ad4e" providerId="ADAL" clId="{ADFE85AB-093E-431A-ABD3-45CBC31C020E}" dt="2024-07-18T10:55:46.647" v="1888" actId="47"/>
        <pc:sldMkLst>
          <pc:docMk/>
          <pc:sldMk cId="4284624153" sldId="772"/>
        </pc:sldMkLst>
      </pc:sldChg>
      <pc:sldChg chg="del">
        <pc:chgData name="Yoel Kortick" userId="167978f5-7f40-4909-85d5-d4149554ad4e" providerId="ADAL" clId="{ADFE85AB-093E-431A-ABD3-45CBC31C020E}" dt="2024-07-18T10:55:46.647" v="1888" actId="47"/>
        <pc:sldMkLst>
          <pc:docMk/>
          <pc:sldMk cId="2479596646" sldId="774"/>
        </pc:sldMkLst>
      </pc:sldChg>
      <pc:sldChg chg="del">
        <pc:chgData name="Yoel Kortick" userId="167978f5-7f40-4909-85d5-d4149554ad4e" providerId="ADAL" clId="{ADFE85AB-093E-431A-ABD3-45CBC31C020E}" dt="2024-07-18T10:55:46.647" v="1888" actId="47"/>
        <pc:sldMkLst>
          <pc:docMk/>
          <pc:sldMk cId="3450066584" sldId="775"/>
        </pc:sldMkLst>
      </pc:sldChg>
      <pc:sldChg chg="del">
        <pc:chgData name="Yoel Kortick" userId="167978f5-7f40-4909-85d5-d4149554ad4e" providerId="ADAL" clId="{ADFE85AB-093E-431A-ABD3-45CBC31C020E}" dt="2024-07-18T10:55:46.647" v="1888" actId="47"/>
        <pc:sldMkLst>
          <pc:docMk/>
          <pc:sldMk cId="107125971" sldId="776"/>
        </pc:sldMkLst>
      </pc:sldChg>
      <pc:sldChg chg="del">
        <pc:chgData name="Yoel Kortick" userId="167978f5-7f40-4909-85d5-d4149554ad4e" providerId="ADAL" clId="{ADFE85AB-093E-431A-ABD3-45CBC31C020E}" dt="2024-07-18T10:55:46.647" v="1888" actId="47"/>
        <pc:sldMkLst>
          <pc:docMk/>
          <pc:sldMk cId="3168314226" sldId="777"/>
        </pc:sldMkLst>
      </pc:sldChg>
      <pc:sldChg chg="del">
        <pc:chgData name="Yoel Kortick" userId="167978f5-7f40-4909-85d5-d4149554ad4e" providerId="ADAL" clId="{ADFE85AB-093E-431A-ABD3-45CBC31C020E}" dt="2024-07-18T10:55:46.647" v="1888" actId="47"/>
        <pc:sldMkLst>
          <pc:docMk/>
          <pc:sldMk cId="1817444396" sldId="778"/>
        </pc:sldMkLst>
      </pc:sldChg>
      <pc:sldChg chg="del">
        <pc:chgData name="Yoel Kortick" userId="167978f5-7f40-4909-85d5-d4149554ad4e" providerId="ADAL" clId="{ADFE85AB-093E-431A-ABD3-45CBC31C020E}" dt="2024-07-18T10:55:46.647" v="1888" actId="47"/>
        <pc:sldMkLst>
          <pc:docMk/>
          <pc:sldMk cId="600945540" sldId="779"/>
        </pc:sldMkLst>
      </pc:sldChg>
      <pc:sldChg chg="del">
        <pc:chgData name="Yoel Kortick" userId="167978f5-7f40-4909-85d5-d4149554ad4e" providerId="ADAL" clId="{ADFE85AB-093E-431A-ABD3-45CBC31C020E}" dt="2024-07-18T10:55:46.647" v="1888" actId="47"/>
        <pc:sldMkLst>
          <pc:docMk/>
          <pc:sldMk cId="2158396013" sldId="780"/>
        </pc:sldMkLst>
      </pc:sldChg>
      <pc:sldChg chg="del">
        <pc:chgData name="Yoel Kortick" userId="167978f5-7f40-4909-85d5-d4149554ad4e" providerId="ADAL" clId="{ADFE85AB-093E-431A-ABD3-45CBC31C020E}" dt="2024-07-18T10:55:46.647" v="1888" actId="47"/>
        <pc:sldMkLst>
          <pc:docMk/>
          <pc:sldMk cId="1699544927" sldId="781"/>
        </pc:sldMkLst>
      </pc:sldChg>
      <pc:sldChg chg="del">
        <pc:chgData name="Yoel Kortick" userId="167978f5-7f40-4909-85d5-d4149554ad4e" providerId="ADAL" clId="{ADFE85AB-093E-431A-ABD3-45CBC31C020E}" dt="2024-07-18T10:55:46.647" v="1888" actId="47"/>
        <pc:sldMkLst>
          <pc:docMk/>
          <pc:sldMk cId="1822790369" sldId="782"/>
        </pc:sldMkLst>
      </pc:sldChg>
      <pc:sldChg chg="del">
        <pc:chgData name="Yoel Kortick" userId="167978f5-7f40-4909-85d5-d4149554ad4e" providerId="ADAL" clId="{ADFE85AB-093E-431A-ABD3-45CBC31C020E}" dt="2024-07-18T10:55:46.647" v="1888" actId="47"/>
        <pc:sldMkLst>
          <pc:docMk/>
          <pc:sldMk cId="3169409164" sldId="783"/>
        </pc:sldMkLst>
      </pc:sldChg>
      <pc:sldChg chg="del">
        <pc:chgData name="Yoel Kortick" userId="167978f5-7f40-4909-85d5-d4149554ad4e" providerId="ADAL" clId="{ADFE85AB-093E-431A-ABD3-45CBC31C020E}" dt="2024-07-18T10:55:46.647" v="1888" actId="47"/>
        <pc:sldMkLst>
          <pc:docMk/>
          <pc:sldMk cId="3354366539" sldId="784"/>
        </pc:sldMkLst>
      </pc:sldChg>
      <pc:sldChg chg="del">
        <pc:chgData name="Yoel Kortick" userId="167978f5-7f40-4909-85d5-d4149554ad4e" providerId="ADAL" clId="{ADFE85AB-093E-431A-ABD3-45CBC31C020E}" dt="2024-07-18T10:55:46.647" v="1888" actId="47"/>
        <pc:sldMkLst>
          <pc:docMk/>
          <pc:sldMk cId="128381602" sldId="785"/>
        </pc:sldMkLst>
      </pc:sldChg>
      <pc:sldChg chg="del">
        <pc:chgData name="Yoel Kortick" userId="167978f5-7f40-4909-85d5-d4149554ad4e" providerId="ADAL" clId="{ADFE85AB-093E-431A-ABD3-45CBC31C020E}" dt="2024-07-18T10:55:46.647" v="1888" actId="47"/>
        <pc:sldMkLst>
          <pc:docMk/>
          <pc:sldMk cId="649209413" sldId="786"/>
        </pc:sldMkLst>
      </pc:sldChg>
      <pc:sldChg chg="del">
        <pc:chgData name="Yoel Kortick" userId="167978f5-7f40-4909-85d5-d4149554ad4e" providerId="ADAL" clId="{ADFE85AB-093E-431A-ABD3-45CBC31C020E}" dt="2024-07-18T10:55:46.647" v="1888" actId="47"/>
        <pc:sldMkLst>
          <pc:docMk/>
          <pc:sldMk cId="1899294199" sldId="787"/>
        </pc:sldMkLst>
      </pc:sldChg>
      <pc:sldChg chg="del">
        <pc:chgData name="Yoel Kortick" userId="167978f5-7f40-4909-85d5-d4149554ad4e" providerId="ADAL" clId="{ADFE85AB-093E-431A-ABD3-45CBC31C020E}" dt="2024-07-18T10:55:46.647" v="1888" actId="47"/>
        <pc:sldMkLst>
          <pc:docMk/>
          <pc:sldMk cId="718108675" sldId="788"/>
        </pc:sldMkLst>
      </pc:sldChg>
      <pc:sldChg chg="del">
        <pc:chgData name="Yoel Kortick" userId="167978f5-7f40-4909-85d5-d4149554ad4e" providerId="ADAL" clId="{ADFE85AB-093E-431A-ABD3-45CBC31C020E}" dt="2024-07-18T10:55:46.647" v="1888" actId="47"/>
        <pc:sldMkLst>
          <pc:docMk/>
          <pc:sldMk cId="4046549890" sldId="789"/>
        </pc:sldMkLst>
      </pc:sldChg>
      <pc:sldChg chg="del">
        <pc:chgData name="Yoel Kortick" userId="167978f5-7f40-4909-85d5-d4149554ad4e" providerId="ADAL" clId="{ADFE85AB-093E-431A-ABD3-45CBC31C020E}" dt="2024-07-18T10:55:46.647" v="1888" actId="47"/>
        <pc:sldMkLst>
          <pc:docMk/>
          <pc:sldMk cId="4156085395" sldId="790"/>
        </pc:sldMkLst>
      </pc:sldChg>
      <pc:sldChg chg="del">
        <pc:chgData name="Yoel Kortick" userId="167978f5-7f40-4909-85d5-d4149554ad4e" providerId="ADAL" clId="{ADFE85AB-093E-431A-ABD3-45CBC31C020E}" dt="2024-07-18T10:55:46.647" v="1888" actId="47"/>
        <pc:sldMkLst>
          <pc:docMk/>
          <pc:sldMk cId="1433489698" sldId="791"/>
        </pc:sldMkLst>
      </pc:sldChg>
      <pc:sldChg chg="del">
        <pc:chgData name="Yoel Kortick" userId="167978f5-7f40-4909-85d5-d4149554ad4e" providerId="ADAL" clId="{ADFE85AB-093E-431A-ABD3-45CBC31C020E}" dt="2024-07-18T10:55:46.647" v="1888" actId="47"/>
        <pc:sldMkLst>
          <pc:docMk/>
          <pc:sldMk cId="2444540144" sldId="792"/>
        </pc:sldMkLst>
      </pc:sldChg>
      <pc:sldChg chg="del">
        <pc:chgData name="Yoel Kortick" userId="167978f5-7f40-4909-85d5-d4149554ad4e" providerId="ADAL" clId="{ADFE85AB-093E-431A-ABD3-45CBC31C020E}" dt="2024-07-18T10:55:46.647" v="1888" actId="47"/>
        <pc:sldMkLst>
          <pc:docMk/>
          <pc:sldMk cId="32635942" sldId="793"/>
        </pc:sldMkLst>
      </pc:sldChg>
      <pc:sldChg chg="del">
        <pc:chgData name="Yoel Kortick" userId="167978f5-7f40-4909-85d5-d4149554ad4e" providerId="ADAL" clId="{ADFE85AB-093E-431A-ABD3-45CBC31C020E}" dt="2024-07-18T10:55:46.647" v="1888" actId="47"/>
        <pc:sldMkLst>
          <pc:docMk/>
          <pc:sldMk cId="434965610" sldId="794"/>
        </pc:sldMkLst>
      </pc:sldChg>
      <pc:sldChg chg="del">
        <pc:chgData name="Yoel Kortick" userId="167978f5-7f40-4909-85d5-d4149554ad4e" providerId="ADAL" clId="{ADFE85AB-093E-431A-ABD3-45CBC31C020E}" dt="2024-07-18T10:55:46.647" v="1888" actId="47"/>
        <pc:sldMkLst>
          <pc:docMk/>
          <pc:sldMk cId="3879587633" sldId="795"/>
        </pc:sldMkLst>
      </pc:sldChg>
      <pc:sldChg chg="del">
        <pc:chgData name="Yoel Kortick" userId="167978f5-7f40-4909-85d5-d4149554ad4e" providerId="ADAL" clId="{ADFE85AB-093E-431A-ABD3-45CBC31C020E}" dt="2024-07-18T10:55:46.647" v="1888" actId="47"/>
        <pc:sldMkLst>
          <pc:docMk/>
          <pc:sldMk cId="938100498" sldId="796"/>
        </pc:sldMkLst>
      </pc:sldChg>
      <pc:sldChg chg="del">
        <pc:chgData name="Yoel Kortick" userId="167978f5-7f40-4909-85d5-d4149554ad4e" providerId="ADAL" clId="{ADFE85AB-093E-431A-ABD3-45CBC31C020E}" dt="2024-07-18T10:55:46.647" v="1888" actId="47"/>
        <pc:sldMkLst>
          <pc:docMk/>
          <pc:sldMk cId="2313022764" sldId="797"/>
        </pc:sldMkLst>
      </pc:sldChg>
      <pc:sldChg chg="del">
        <pc:chgData name="Yoel Kortick" userId="167978f5-7f40-4909-85d5-d4149554ad4e" providerId="ADAL" clId="{ADFE85AB-093E-431A-ABD3-45CBC31C020E}" dt="2024-07-18T10:55:46.647" v="1888" actId="47"/>
        <pc:sldMkLst>
          <pc:docMk/>
          <pc:sldMk cId="3490943010" sldId="798"/>
        </pc:sldMkLst>
      </pc:sldChg>
      <pc:sldChg chg="del">
        <pc:chgData name="Yoel Kortick" userId="167978f5-7f40-4909-85d5-d4149554ad4e" providerId="ADAL" clId="{ADFE85AB-093E-431A-ABD3-45CBC31C020E}" dt="2024-07-18T10:55:46.647" v="1888" actId="47"/>
        <pc:sldMkLst>
          <pc:docMk/>
          <pc:sldMk cId="1468771233" sldId="799"/>
        </pc:sldMkLst>
      </pc:sldChg>
      <pc:sldChg chg="del">
        <pc:chgData name="Yoel Kortick" userId="167978f5-7f40-4909-85d5-d4149554ad4e" providerId="ADAL" clId="{ADFE85AB-093E-431A-ABD3-45CBC31C020E}" dt="2024-07-18T10:55:46.647" v="1888" actId="47"/>
        <pc:sldMkLst>
          <pc:docMk/>
          <pc:sldMk cId="1667600306" sldId="800"/>
        </pc:sldMkLst>
      </pc:sldChg>
      <pc:sldChg chg="del">
        <pc:chgData name="Yoel Kortick" userId="167978f5-7f40-4909-85d5-d4149554ad4e" providerId="ADAL" clId="{ADFE85AB-093E-431A-ABD3-45CBC31C020E}" dt="2024-07-18T10:55:46.647" v="1888" actId="47"/>
        <pc:sldMkLst>
          <pc:docMk/>
          <pc:sldMk cId="1454012567" sldId="801"/>
        </pc:sldMkLst>
      </pc:sldChg>
      <pc:sldChg chg="del">
        <pc:chgData name="Yoel Kortick" userId="167978f5-7f40-4909-85d5-d4149554ad4e" providerId="ADAL" clId="{ADFE85AB-093E-431A-ABD3-45CBC31C020E}" dt="2024-07-18T10:55:46.647" v="1888" actId="47"/>
        <pc:sldMkLst>
          <pc:docMk/>
          <pc:sldMk cId="1378559334" sldId="802"/>
        </pc:sldMkLst>
      </pc:sldChg>
      <pc:sldChg chg="del">
        <pc:chgData name="Yoel Kortick" userId="167978f5-7f40-4909-85d5-d4149554ad4e" providerId="ADAL" clId="{ADFE85AB-093E-431A-ABD3-45CBC31C020E}" dt="2024-07-18T10:55:46.647" v="1888" actId="47"/>
        <pc:sldMkLst>
          <pc:docMk/>
          <pc:sldMk cId="2025724310" sldId="803"/>
        </pc:sldMkLst>
      </pc:sldChg>
      <pc:sldChg chg="del">
        <pc:chgData name="Yoel Kortick" userId="167978f5-7f40-4909-85d5-d4149554ad4e" providerId="ADAL" clId="{ADFE85AB-093E-431A-ABD3-45CBC31C020E}" dt="2024-07-18T10:55:46.647" v="1888" actId="47"/>
        <pc:sldMkLst>
          <pc:docMk/>
          <pc:sldMk cId="2623577472" sldId="804"/>
        </pc:sldMkLst>
      </pc:sldChg>
      <pc:sldChg chg="del">
        <pc:chgData name="Yoel Kortick" userId="167978f5-7f40-4909-85d5-d4149554ad4e" providerId="ADAL" clId="{ADFE85AB-093E-431A-ABD3-45CBC31C020E}" dt="2024-07-18T10:55:46.647" v="1888" actId="47"/>
        <pc:sldMkLst>
          <pc:docMk/>
          <pc:sldMk cId="2853988912" sldId="805"/>
        </pc:sldMkLst>
      </pc:sldChg>
      <pc:sldChg chg="del">
        <pc:chgData name="Yoel Kortick" userId="167978f5-7f40-4909-85d5-d4149554ad4e" providerId="ADAL" clId="{ADFE85AB-093E-431A-ABD3-45CBC31C020E}" dt="2024-07-18T10:55:46.647" v="1888" actId="47"/>
        <pc:sldMkLst>
          <pc:docMk/>
          <pc:sldMk cId="427004443" sldId="806"/>
        </pc:sldMkLst>
      </pc:sldChg>
      <pc:sldChg chg="del">
        <pc:chgData name="Yoel Kortick" userId="167978f5-7f40-4909-85d5-d4149554ad4e" providerId="ADAL" clId="{ADFE85AB-093E-431A-ABD3-45CBC31C020E}" dt="2024-07-18T10:55:46.647" v="1888" actId="47"/>
        <pc:sldMkLst>
          <pc:docMk/>
          <pc:sldMk cId="2205924501" sldId="807"/>
        </pc:sldMkLst>
      </pc:sldChg>
      <pc:sldChg chg="del">
        <pc:chgData name="Yoel Kortick" userId="167978f5-7f40-4909-85d5-d4149554ad4e" providerId="ADAL" clId="{ADFE85AB-093E-431A-ABD3-45CBC31C020E}" dt="2024-07-18T10:55:46.647" v="1888" actId="47"/>
        <pc:sldMkLst>
          <pc:docMk/>
          <pc:sldMk cId="2094470090" sldId="808"/>
        </pc:sldMkLst>
      </pc:sldChg>
      <pc:sldChg chg="del">
        <pc:chgData name="Yoel Kortick" userId="167978f5-7f40-4909-85d5-d4149554ad4e" providerId="ADAL" clId="{ADFE85AB-093E-431A-ABD3-45CBC31C020E}" dt="2024-07-18T10:55:46.647" v="1888" actId="47"/>
        <pc:sldMkLst>
          <pc:docMk/>
          <pc:sldMk cId="2563536793" sldId="809"/>
        </pc:sldMkLst>
      </pc:sldChg>
      <pc:sldChg chg="del">
        <pc:chgData name="Yoel Kortick" userId="167978f5-7f40-4909-85d5-d4149554ad4e" providerId="ADAL" clId="{ADFE85AB-093E-431A-ABD3-45CBC31C020E}" dt="2024-07-18T10:55:46.647" v="1888" actId="47"/>
        <pc:sldMkLst>
          <pc:docMk/>
          <pc:sldMk cId="2310200128" sldId="810"/>
        </pc:sldMkLst>
      </pc:sldChg>
      <pc:sldChg chg="del">
        <pc:chgData name="Yoel Kortick" userId="167978f5-7f40-4909-85d5-d4149554ad4e" providerId="ADAL" clId="{ADFE85AB-093E-431A-ABD3-45CBC31C020E}" dt="2024-07-18T10:55:46.647" v="1888" actId="47"/>
        <pc:sldMkLst>
          <pc:docMk/>
          <pc:sldMk cId="615411280" sldId="811"/>
        </pc:sldMkLst>
      </pc:sldChg>
      <pc:sldChg chg="del">
        <pc:chgData name="Yoel Kortick" userId="167978f5-7f40-4909-85d5-d4149554ad4e" providerId="ADAL" clId="{ADFE85AB-093E-431A-ABD3-45CBC31C020E}" dt="2024-07-18T10:55:46.647" v="1888" actId="47"/>
        <pc:sldMkLst>
          <pc:docMk/>
          <pc:sldMk cId="3500686092" sldId="812"/>
        </pc:sldMkLst>
      </pc:sldChg>
      <pc:sldChg chg="del">
        <pc:chgData name="Yoel Kortick" userId="167978f5-7f40-4909-85d5-d4149554ad4e" providerId="ADAL" clId="{ADFE85AB-093E-431A-ABD3-45CBC31C020E}" dt="2024-07-18T10:55:46.647" v="1888" actId="47"/>
        <pc:sldMkLst>
          <pc:docMk/>
          <pc:sldMk cId="3122055299" sldId="813"/>
        </pc:sldMkLst>
      </pc:sldChg>
      <pc:sldChg chg="del">
        <pc:chgData name="Yoel Kortick" userId="167978f5-7f40-4909-85d5-d4149554ad4e" providerId="ADAL" clId="{ADFE85AB-093E-431A-ABD3-45CBC31C020E}" dt="2024-07-18T10:55:46.647" v="1888" actId="47"/>
        <pc:sldMkLst>
          <pc:docMk/>
          <pc:sldMk cId="4086063068" sldId="814"/>
        </pc:sldMkLst>
      </pc:sldChg>
      <pc:sldChg chg="del">
        <pc:chgData name="Yoel Kortick" userId="167978f5-7f40-4909-85d5-d4149554ad4e" providerId="ADAL" clId="{ADFE85AB-093E-431A-ABD3-45CBC31C020E}" dt="2024-07-18T10:55:46.647" v="1888" actId="47"/>
        <pc:sldMkLst>
          <pc:docMk/>
          <pc:sldMk cId="1098127407" sldId="815"/>
        </pc:sldMkLst>
      </pc:sldChg>
      <pc:sldChg chg="del">
        <pc:chgData name="Yoel Kortick" userId="167978f5-7f40-4909-85d5-d4149554ad4e" providerId="ADAL" clId="{ADFE85AB-093E-431A-ABD3-45CBC31C020E}" dt="2024-07-18T10:55:46.647" v="1888" actId="47"/>
        <pc:sldMkLst>
          <pc:docMk/>
          <pc:sldMk cId="4133022498" sldId="816"/>
        </pc:sldMkLst>
      </pc:sldChg>
      <pc:sldChg chg="del">
        <pc:chgData name="Yoel Kortick" userId="167978f5-7f40-4909-85d5-d4149554ad4e" providerId="ADAL" clId="{ADFE85AB-093E-431A-ABD3-45CBC31C020E}" dt="2024-07-18T10:55:46.647" v="1888" actId="47"/>
        <pc:sldMkLst>
          <pc:docMk/>
          <pc:sldMk cId="1422204900" sldId="817"/>
        </pc:sldMkLst>
      </pc:sldChg>
      <pc:sldChg chg="del">
        <pc:chgData name="Yoel Kortick" userId="167978f5-7f40-4909-85d5-d4149554ad4e" providerId="ADAL" clId="{ADFE85AB-093E-431A-ABD3-45CBC31C020E}" dt="2024-07-18T10:55:46.647" v="1888" actId="47"/>
        <pc:sldMkLst>
          <pc:docMk/>
          <pc:sldMk cId="147758091" sldId="818"/>
        </pc:sldMkLst>
      </pc:sldChg>
      <pc:sldChg chg="del">
        <pc:chgData name="Yoel Kortick" userId="167978f5-7f40-4909-85d5-d4149554ad4e" providerId="ADAL" clId="{ADFE85AB-093E-431A-ABD3-45CBC31C020E}" dt="2024-07-18T10:55:46.647" v="1888" actId="47"/>
        <pc:sldMkLst>
          <pc:docMk/>
          <pc:sldMk cId="3109942369" sldId="819"/>
        </pc:sldMkLst>
      </pc:sldChg>
      <pc:sldChg chg="del">
        <pc:chgData name="Yoel Kortick" userId="167978f5-7f40-4909-85d5-d4149554ad4e" providerId="ADAL" clId="{ADFE85AB-093E-431A-ABD3-45CBC31C020E}" dt="2024-07-18T10:55:46.647" v="1888" actId="47"/>
        <pc:sldMkLst>
          <pc:docMk/>
          <pc:sldMk cId="2275107410" sldId="820"/>
        </pc:sldMkLst>
      </pc:sldChg>
      <pc:sldChg chg="del">
        <pc:chgData name="Yoel Kortick" userId="167978f5-7f40-4909-85d5-d4149554ad4e" providerId="ADAL" clId="{ADFE85AB-093E-431A-ABD3-45CBC31C020E}" dt="2024-07-18T10:55:46.647" v="1888" actId="47"/>
        <pc:sldMkLst>
          <pc:docMk/>
          <pc:sldMk cId="3491255545" sldId="821"/>
        </pc:sldMkLst>
      </pc:sldChg>
      <pc:sldChg chg="del">
        <pc:chgData name="Yoel Kortick" userId="167978f5-7f40-4909-85d5-d4149554ad4e" providerId="ADAL" clId="{ADFE85AB-093E-431A-ABD3-45CBC31C020E}" dt="2024-07-18T10:55:46.647" v="1888" actId="47"/>
        <pc:sldMkLst>
          <pc:docMk/>
          <pc:sldMk cId="20746554" sldId="822"/>
        </pc:sldMkLst>
      </pc:sldChg>
      <pc:sldChg chg="del">
        <pc:chgData name="Yoel Kortick" userId="167978f5-7f40-4909-85d5-d4149554ad4e" providerId="ADAL" clId="{ADFE85AB-093E-431A-ABD3-45CBC31C020E}" dt="2024-07-18T10:55:46.647" v="1888" actId="47"/>
        <pc:sldMkLst>
          <pc:docMk/>
          <pc:sldMk cId="939410518" sldId="823"/>
        </pc:sldMkLst>
      </pc:sldChg>
      <pc:sldChg chg="del">
        <pc:chgData name="Yoel Kortick" userId="167978f5-7f40-4909-85d5-d4149554ad4e" providerId="ADAL" clId="{ADFE85AB-093E-431A-ABD3-45CBC31C020E}" dt="2024-07-18T05:14:40.927" v="25" actId="47"/>
        <pc:sldMkLst>
          <pc:docMk/>
          <pc:sldMk cId="1267169354" sldId="824"/>
        </pc:sldMkLst>
      </pc:sldChg>
      <pc:sldChg chg="modSp mod">
        <pc:chgData name="Yoel Kortick" userId="167978f5-7f40-4909-85d5-d4149554ad4e" providerId="ADAL" clId="{ADFE85AB-093E-431A-ABD3-45CBC31C020E}" dt="2024-07-18T05:15:05.159" v="52" actId="20577"/>
        <pc:sldMkLst>
          <pc:docMk/>
          <pc:sldMk cId="2075213306" sldId="825"/>
        </pc:sldMkLst>
        <pc:spChg chg="mod">
          <ac:chgData name="Yoel Kortick" userId="167978f5-7f40-4909-85d5-d4149554ad4e" providerId="ADAL" clId="{ADFE85AB-093E-431A-ABD3-45CBC31C020E}" dt="2024-07-18T05:15:05.159" v="52" actId="20577"/>
          <ac:spMkLst>
            <pc:docMk/>
            <pc:sldMk cId="2075213306" sldId="825"/>
            <ac:spMk id="10" creationId="{4C5297D4-1A90-BA7E-1EA2-3486955EA032}"/>
          </ac:spMkLst>
        </pc:spChg>
      </pc:sldChg>
      <pc:sldChg chg="modSp mod">
        <pc:chgData name="Yoel Kortick" userId="167978f5-7f40-4909-85d5-d4149554ad4e" providerId="ADAL" clId="{ADFE85AB-093E-431A-ABD3-45CBC31C020E}" dt="2024-07-18T05:15:15.189" v="64" actId="20577"/>
        <pc:sldMkLst>
          <pc:docMk/>
          <pc:sldMk cId="3542413701" sldId="826"/>
        </pc:sldMkLst>
        <pc:spChg chg="mod">
          <ac:chgData name="Yoel Kortick" userId="167978f5-7f40-4909-85d5-d4149554ad4e" providerId="ADAL" clId="{ADFE85AB-093E-431A-ABD3-45CBC31C020E}" dt="2024-07-18T05:15:15.189" v="64" actId="20577"/>
          <ac:spMkLst>
            <pc:docMk/>
            <pc:sldMk cId="3542413701" sldId="826"/>
            <ac:spMk id="10" creationId="{4C5297D4-1A90-BA7E-1EA2-3486955EA032}"/>
          </ac:spMkLst>
        </pc:spChg>
      </pc:sldChg>
      <pc:sldChg chg="modSp add mod setBg">
        <pc:chgData name="Yoel Kortick" userId="167978f5-7f40-4909-85d5-d4149554ad4e" providerId="ADAL" clId="{ADFE85AB-093E-431A-ABD3-45CBC31C020E}" dt="2024-07-18T05:15:41.479" v="86" actId="20577"/>
        <pc:sldMkLst>
          <pc:docMk/>
          <pc:sldMk cId="3548277133" sldId="827"/>
        </pc:sldMkLst>
        <pc:spChg chg="mod">
          <ac:chgData name="Yoel Kortick" userId="167978f5-7f40-4909-85d5-d4149554ad4e" providerId="ADAL" clId="{ADFE85AB-093E-431A-ABD3-45CBC31C020E}" dt="2024-07-18T05:15:41.479" v="86" actId="20577"/>
          <ac:spMkLst>
            <pc:docMk/>
            <pc:sldMk cId="3548277133" sldId="827"/>
            <ac:spMk id="13" creationId="{F4F9CE6C-EB7E-DBFE-C77E-B97A93A03817}"/>
          </ac:spMkLst>
        </pc:spChg>
      </pc:sldChg>
      <pc:sldChg chg="addSp delSp modSp add mod">
        <pc:chgData name="Yoel Kortick" userId="167978f5-7f40-4909-85d5-d4149554ad4e" providerId="ADAL" clId="{ADFE85AB-093E-431A-ABD3-45CBC31C020E}" dt="2024-07-18T07:19:31.697" v="865"/>
        <pc:sldMkLst>
          <pc:docMk/>
          <pc:sldMk cId="519990273" sldId="828"/>
        </pc:sldMkLst>
        <pc:spChg chg="add del mod">
          <ac:chgData name="Yoel Kortick" userId="167978f5-7f40-4909-85d5-d4149554ad4e" providerId="ADAL" clId="{ADFE85AB-093E-431A-ABD3-45CBC31C020E}" dt="2024-07-18T07:19:30.631" v="864" actId="478"/>
          <ac:spMkLst>
            <pc:docMk/>
            <pc:sldMk cId="519990273" sldId="828"/>
            <ac:spMk id="3" creationId="{C3CF8073-FA92-BCF1-825B-24D8050341BA}"/>
          </ac:spMkLst>
        </pc:spChg>
        <pc:spChg chg="add del mod">
          <ac:chgData name="Yoel Kortick" userId="167978f5-7f40-4909-85d5-d4149554ad4e" providerId="ADAL" clId="{ADFE85AB-093E-431A-ABD3-45CBC31C020E}" dt="2024-07-18T07:19:30.631" v="864" actId="478"/>
          <ac:spMkLst>
            <pc:docMk/>
            <pc:sldMk cId="519990273" sldId="828"/>
            <ac:spMk id="4" creationId="{6A6EDB62-FC62-B196-3D08-D8BD9EB9646D}"/>
          </ac:spMkLst>
        </pc:spChg>
        <pc:spChg chg="add del mod">
          <ac:chgData name="Yoel Kortick" userId="167978f5-7f40-4909-85d5-d4149554ad4e" providerId="ADAL" clId="{ADFE85AB-093E-431A-ABD3-45CBC31C020E}" dt="2024-07-18T07:19:30.631" v="864" actId="478"/>
          <ac:spMkLst>
            <pc:docMk/>
            <pc:sldMk cId="519990273" sldId="828"/>
            <ac:spMk id="5" creationId="{62EB71B8-E6E8-2D12-E583-C2D2CCF1D443}"/>
          </ac:spMkLst>
        </pc:spChg>
        <pc:spChg chg="add mod">
          <ac:chgData name="Yoel Kortick" userId="167978f5-7f40-4909-85d5-d4149554ad4e" providerId="ADAL" clId="{ADFE85AB-093E-431A-ABD3-45CBC31C020E}" dt="2024-07-18T07:19:31.697" v="865"/>
          <ac:spMkLst>
            <pc:docMk/>
            <pc:sldMk cId="519990273" sldId="828"/>
            <ac:spMk id="8" creationId="{488E4685-3484-2FF0-DC46-4F0EE5CAD5F8}"/>
          </ac:spMkLst>
        </pc:spChg>
        <pc:spChg chg="mod">
          <ac:chgData name="Yoel Kortick" userId="167978f5-7f40-4909-85d5-d4149554ad4e" providerId="ADAL" clId="{ADFE85AB-093E-431A-ABD3-45CBC31C020E}" dt="2024-07-18T05:19:00.966" v="109" actId="14100"/>
          <ac:spMkLst>
            <pc:docMk/>
            <pc:sldMk cId="519990273" sldId="828"/>
            <ac:spMk id="11" creationId="{1ACE3884-5DD3-4F86-13C6-FF34F1D35C8C}"/>
          </ac:spMkLst>
        </pc:spChg>
        <pc:spChg chg="add mod">
          <ac:chgData name="Yoel Kortick" userId="167978f5-7f40-4909-85d5-d4149554ad4e" providerId="ADAL" clId="{ADFE85AB-093E-431A-ABD3-45CBC31C020E}" dt="2024-07-18T07:19:31.697" v="865"/>
          <ac:spMkLst>
            <pc:docMk/>
            <pc:sldMk cId="519990273" sldId="828"/>
            <ac:spMk id="12" creationId="{7D7501B4-FABB-8D64-2960-26A42678B02E}"/>
          </ac:spMkLst>
        </pc:spChg>
        <pc:spChg chg="add mod">
          <ac:chgData name="Yoel Kortick" userId="167978f5-7f40-4909-85d5-d4149554ad4e" providerId="ADAL" clId="{ADFE85AB-093E-431A-ABD3-45CBC31C020E}" dt="2024-07-18T07:19:31.697" v="865"/>
          <ac:spMkLst>
            <pc:docMk/>
            <pc:sldMk cId="519990273" sldId="828"/>
            <ac:spMk id="13" creationId="{18B99BA2-25C7-4E68-B77A-FC83C52588CF}"/>
          </ac:spMkLst>
        </pc:spChg>
        <pc:picChg chg="add del mod">
          <ac:chgData name="Yoel Kortick" userId="167978f5-7f40-4909-85d5-d4149554ad4e" providerId="ADAL" clId="{ADFE85AB-093E-431A-ABD3-45CBC31C020E}" dt="2024-07-18T07:19:28.262" v="863" actId="478"/>
          <ac:picMkLst>
            <pc:docMk/>
            <pc:sldMk cId="519990273" sldId="828"/>
            <ac:picMk id="2" creationId="{A756DB46-2104-B4DB-D6A3-C791BD33A02E}"/>
          </ac:picMkLst>
        </pc:picChg>
        <pc:picChg chg="add mod">
          <ac:chgData name="Yoel Kortick" userId="167978f5-7f40-4909-85d5-d4149554ad4e" providerId="ADAL" clId="{ADFE85AB-093E-431A-ABD3-45CBC31C020E}" dt="2024-07-18T07:19:31.697" v="865"/>
          <ac:picMkLst>
            <pc:docMk/>
            <pc:sldMk cId="519990273" sldId="828"/>
            <ac:picMk id="7" creationId="{A10EA235-2E5F-6C32-FEE8-C5C12854069B}"/>
          </ac:picMkLst>
        </pc:picChg>
        <pc:cxnChg chg="add del mod">
          <ac:chgData name="Yoel Kortick" userId="167978f5-7f40-4909-85d5-d4149554ad4e" providerId="ADAL" clId="{ADFE85AB-093E-431A-ABD3-45CBC31C020E}" dt="2024-07-18T07:19:30.631" v="864" actId="478"/>
          <ac:cxnSpMkLst>
            <pc:docMk/>
            <pc:sldMk cId="519990273" sldId="828"/>
            <ac:cxnSpMk id="6" creationId="{76987E5E-8DF7-E494-2BEA-89CED3C7F8F5}"/>
          </ac:cxnSpMkLst>
        </pc:cxnChg>
        <pc:cxnChg chg="add mod">
          <ac:chgData name="Yoel Kortick" userId="167978f5-7f40-4909-85d5-d4149554ad4e" providerId="ADAL" clId="{ADFE85AB-093E-431A-ABD3-45CBC31C020E}" dt="2024-07-18T07:19:31.697" v="865"/>
          <ac:cxnSpMkLst>
            <pc:docMk/>
            <pc:sldMk cId="519990273" sldId="828"/>
            <ac:cxnSpMk id="14" creationId="{CC33B8F5-739B-0C74-5328-CE3670D6A828}"/>
          </ac:cxnSpMkLst>
        </pc:cxnChg>
      </pc:sldChg>
      <pc:sldChg chg="addSp delSp modSp add mod">
        <pc:chgData name="Yoel Kortick" userId="167978f5-7f40-4909-85d5-d4149554ad4e" providerId="ADAL" clId="{ADFE85AB-093E-431A-ABD3-45CBC31C020E}" dt="2024-07-18T07:21:04.346" v="926" actId="208"/>
        <pc:sldMkLst>
          <pc:docMk/>
          <pc:sldMk cId="2327552523" sldId="829"/>
        </pc:sldMkLst>
        <pc:spChg chg="add mod">
          <ac:chgData name="Yoel Kortick" userId="167978f5-7f40-4909-85d5-d4149554ad4e" providerId="ADAL" clId="{ADFE85AB-093E-431A-ABD3-45CBC31C020E}" dt="2024-07-18T07:20:45.701" v="891" actId="1035"/>
          <ac:spMkLst>
            <pc:docMk/>
            <pc:sldMk cId="2327552523" sldId="829"/>
            <ac:spMk id="4" creationId="{9E3F8AE4-FA9B-3284-E5F2-59235B8F8945}"/>
          </ac:spMkLst>
        </pc:spChg>
        <pc:spChg chg="add mod">
          <ac:chgData name="Yoel Kortick" userId="167978f5-7f40-4909-85d5-d4149554ad4e" providerId="ADAL" clId="{ADFE85AB-093E-431A-ABD3-45CBC31C020E}" dt="2024-07-18T07:20:37.492" v="884" actId="1076"/>
          <ac:spMkLst>
            <pc:docMk/>
            <pc:sldMk cId="2327552523" sldId="829"/>
            <ac:spMk id="5" creationId="{B7CF5042-1D32-1707-805E-2A72E4D56F59}"/>
          </ac:spMkLst>
        </pc:spChg>
        <pc:spChg chg="mod">
          <ac:chgData name="Yoel Kortick" userId="167978f5-7f40-4909-85d5-d4149554ad4e" providerId="ADAL" clId="{ADFE85AB-093E-431A-ABD3-45CBC31C020E}" dt="2024-07-18T05:19:41.012" v="120" actId="20577"/>
          <ac:spMkLst>
            <pc:docMk/>
            <pc:sldMk cId="2327552523" sldId="829"/>
            <ac:spMk id="10" creationId="{4C5297D4-1A90-BA7E-1EA2-3486955EA032}"/>
          </ac:spMkLst>
        </pc:spChg>
        <pc:spChg chg="mod">
          <ac:chgData name="Yoel Kortick" userId="167978f5-7f40-4909-85d5-d4149554ad4e" providerId="ADAL" clId="{ADFE85AB-093E-431A-ABD3-45CBC31C020E}" dt="2024-07-18T05:19:53.745" v="125" actId="14100"/>
          <ac:spMkLst>
            <pc:docMk/>
            <pc:sldMk cId="2327552523" sldId="829"/>
            <ac:spMk id="11" creationId="{1ACE3884-5DD3-4F86-13C6-FF34F1D35C8C}"/>
          </ac:spMkLst>
        </pc:spChg>
        <pc:spChg chg="add mod">
          <ac:chgData name="Yoel Kortick" userId="167978f5-7f40-4909-85d5-d4149554ad4e" providerId="ADAL" clId="{ADFE85AB-093E-431A-ABD3-45CBC31C020E}" dt="2024-07-18T07:20:53.492" v="893" actId="14100"/>
          <ac:spMkLst>
            <pc:docMk/>
            <pc:sldMk cId="2327552523" sldId="829"/>
            <ac:spMk id="12" creationId="{D94C0997-EF88-6D59-1B3B-1CF4398A94ED}"/>
          </ac:spMkLst>
        </pc:spChg>
        <pc:spChg chg="add mod">
          <ac:chgData name="Yoel Kortick" userId="167978f5-7f40-4909-85d5-d4149554ad4e" providerId="ADAL" clId="{ADFE85AB-093E-431A-ABD3-45CBC31C020E}" dt="2024-07-18T07:21:01.073" v="925" actId="1036"/>
          <ac:spMkLst>
            <pc:docMk/>
            <pc:sldMk cId="2327552523" sldId="829"/>
            <ac:spMk id="13" creationId="{4D040406-77E7-5080-288F-48D25A16A9BC}"/>
          </ac:spMkLst>
        </pc:spChg>
        <pc:picChg chg="add del mod">
          <ac:chgData name="Yoel Kortick" userId="167978f5-7f40-4909-85d5-d4149554ad4e" providerId="ADAL" clId="{ADFE85AB-093E-431A-ABD3-45CBC31C020E}" dt="2024-07-18T07:20:10.150" v="866" actId="478"/>
          <ac:picMkLst>
            <pc:docMk/>
            <pc:sldMk cId="2327552523" sldId="829"/>
            <ac:picMk id="3" creationId="{67DCFBEB-1E2A-D689-AE0F-77B415A45657}"/>
          </ac:picMkLst>
        </pc:picChg>
        <pc:picChg chg="add del">
          <ac:chgData name="Yoel Kortick" userId="167978f5-7f40-4909-85d5-d4149554ad4e" providerId="ADAL" clId="{ADFE85AB-093E-431A-ABD3-45CBC31C020E}" dt="2024-07-18T07:20:27.199" v="868" actId="478"/>
          <ac:picMkLst>
            <pc:docMk/>
            <pc:sldMk cId="2327552523" sldId="829"/>
            <ac:picMk id="6" creationId="{2887A0A2-8B86-B3DD-D7B2-B2A9AB47B87C}"/>
          </ac:picMkLst>
        </pc:picChg>
        <pc:picChg chg="add mod ord">
          <ac:chgData name="Yoel Kortick" userId="167978f5-7f40-4909-85d5-d4149554ad4e" providerId="ADAL" clId="{ADFE85AB-093E-431A-ABD3-45CBC31C020E}" dt="2024-07-18T07:21:04.346" v="926" actId="208"/>
          <ac:picMkLst>
            <pc:docMk/>
            <pc:sldMk cId="2327552523" sldId="829"/>
            <ac:picMk id="8" creationId="{9400CF87-7E51-EAA2-7B2A-D77A2133837E}"/>
          </ac:picMkLst>
        </pc:picChg>
      </pc:sldChg>
      <pc:sldChg chg="addSp delSp modSp add mod">
        <pc:chgData name="Yoel Kortick" userId="167978f5-7f40-4909-85d5-d4149554ad4e" providerId="ADAL" clId="{ADFE85AB-093E-431A-ABD3-45CBC31C020E}" dt="2024-07-18T07:22:19.068" v="964" actId="1035"/>
        <pc:sldMkLst>
          <pc:docMk/>
          <pc:sldMk cId="748564772" sldId="830"/>
        </pc:sldMkLst>
        <pc:spChg chg="mod">
          <ac:chgData name="Yoel Kortick" userId="167978f5-7f40-4909-85d5-d4149554ad4e" providerId="ADAL" clId="{ADFE85AB-093E-431A-ABD3-45CBC31C020E}" dt="2024-07-18T07:22:19.068" v="964" actId="1035"/>
          <ac:spMkLst>
            <pc:docMk/>
            <pc:sldMk cId="748564772" sldId="830"/>
            <ac:spMk id="4" creationId="{9E3F8AE4-FA9B-3284-E5F2-59235B8F8945}"/>
          </ac:spMkLst>
        </pc:spChg>
        <pc:spChg chg="del">
          <ac:chgData name="Yoel Kortick" userId="167978f5-7f40-4909-85d5-d4149554ad4e" providerId="ADAL" clId="{ADFE85AB-093E-431A-ABD3-45CBC31C020E}" dt="2024-07-18T05:24:27.938" v="229" actId="478"/>
          <ac:spMkLst>
            <pc:docMk/>
            <pc:sldMk cId="748564772" sldId="830"/>
            <ac:spMk id="5" creationId="{B7CF5042-1D32-1707-805E-2A72E4D56F59}"/>
          </ac:spMkLst>
        </pc:spChg>
        <pc:spChg chg="mod">
          <ac:chgData name="Yoel Kortick" userId="167978f5-7f40-4909-85d5-d4149554ad4e" providerId="ADAL" clId="{ADFE85AB-093E-431A-ABD3-45CBC31C020E}" dt="2024-07-18T07:22:07.459" v="945" actId="20577"/>
          <ac:spMkLst>
            <pc:docMk/>
            <pc:sldMk cId="748564772" sldId="830"/>
            <ac:spMk id="11" creationId="{1ACE3884-5DD3-4F86-13C6-FF34F1D35C8C}"/>
          </ac:spMkLst>
        </pc:spChg>
        <pc:picChg chg="del">
          <ac:chgData name="Yoel Kortick" userId="167978f5-7f40-4909-85d5-d4149554ad4e" providerId="ADAL" clId="{ADFE85AB-093E-431A-ABD3-45CBC31C020E}" dt="2024-07-18T05:21:54.443" v="162" actId="478"/>
          <ac:picMkLst>
            <pc:docMk/>
            <pc:sldMk cId="748564772" sldId="830"/>
            <ac:picMk id="3" creationId="{67DCFBEB-1E2A-D689-AE0F-77B415A45657}"/>
          </ac:picMkLst>
        </pc:picChg>
        <pc:picChg chg="add mod ord">
          <ac:chgData name="Yoel Kortick" userId="167978f5-7f40-4909-85d5-d4149554ad4e" providerId="ADAL" clId="{ADFE85AB-093E-431A-ABD3-45CBC31C020E}" dt="2024-07-18T07:22:19.068" v="964" actId="1035"/>
          <ac:picMkLst>
            <pc:docMk/>
            <pc:sldMk cId="748564772" sldId="830"/>
            <ac:picMk id="3" creationId="{DB91C22B-9DD2-531C-8ED7-FFAF71F84AE4}"/>
          </ac:picMkLst>
        </pc:picChg>
        <pc:picChg chg="add del mod ord">
          <ac:chgData name="Yoel Kortick" userId="167978f5-7f40-4909-85d5-d4149554ad4e" providerId="ADAL" clId="{ADFE85AB-093E-431A-ABD3-45CBC31C020E}" dt="2024-07-18T05:25:36.033" v="231" actId="478"/>
          <ac:picMkLst>
            <pc:docMk/>
            <pc:sldMk cId="748564772" sldId="830"/>
            <ac:picMk id="6" creationId="{522A1D95-F78E-B97D-6CE7-9DAB0EC200EA}"/>
          </ac:picMkLst>
        </pc:picChg>
        <pc:picChg chg="add del">
          <ac:chgData name="Yoel Kortick" userId="167978f5-7f40-4909-85d5-d4149554ad4e" providerId="ADAL" clId="{ADFE85AB-093E-431A-ABD3-45CBC31C020E}" dt="2024-07-18T05:25:40.013" v="233" actId="478"/>
          <ac:picMkLst>
            <pc:docMk/>
            <pc:sldMk cId="748564772" sldId="830"/>
            <ac:picMk id="8" creationId="{2C6D7A64-4481-7BB5-9F35-886EB54FD7D9}"/>
          </ac:picMkLst>
        </pc:picChg>
        <pc:picChg chg="add del mod ord">
          <ac:chgData name="Yoel Kortick" userId="167978f5-7f40-4909-85d5-d4149554ad4e" providerId="ADAL" clId="{ADFE85AB-093E-431A-ABD3-45CBC31C020E}" dt="2024-07-18T07:21:42.605" v="927" actId="478"/>
          <ac:picMkLst>
            <pc:docMk/>
            <pc:sldMk cId="748564772" sldId="830"/>
            <ac:picMk id="13" creationId="{B2802118-C192-B6FB-A2AC-792A44746438}"/>
          </ac:picMkLst>
        </pc:picChg>
      </pc:sldChg>
      <pc:sldChg chg="addSp delSp modSp add mod">
        <pc:chgData name="Yoel Kortick" userId="167978f5-7f40-4909-85d5-d4149554ad4e" providerId="ADAL" clId="{ADFE85AB-093E-431A-ABD3-45CBC31C020E}" dt="2024-07-18T07:55:44.553" v="1663" actId="20577"/>
        <pc:sldMkLst>
          <pc:docMk/>
          <pc:sldMk cId="925509354" sldId="831"/>
        </pc:sldMkLst>
        <pc:spChg chg="mod">
          <ac:chgData name="Yoel Kortick" userId="167978f5-7f40-4909-85d5-d4149554ad4e" providerId="ADAL" clId="{ADFE85AB-093E-431A-ABD3-45CBC31C020E}" dt="2024-07-18T07:33:29.428" v="1136" actId="1076"/>
          <ac:spMkLst>
            <pc:docMk/>
            <pc:sldMk cId="925509354" sldId="831"/>
            <ac:spMk id="4" creationId="{BF7BD010-F0B7-BBCE-1789-E6D706B68383}"/>
          </ac:spMkLst>
        </pc:spChg>
        <pc:spChg chg="mod">
          <ac:chgData name="Yoel Kortick" userId="167978f5-7f40-4909-85d5-d4149554ad4e" providerId="ADAL" clId="{ADFE85AB-093E-431A-ABD3-45CBC31C020E}" dt="2024-07-18T07:33:26.474" v="1135" actId="1076"/>
          <ac:spMkLst>
            <pc:docMk/>
            <pc:sldMk cId="925509354" sldId="831"/>
            <ac:spMk id="5" creationId="{4BCF160E-FFD7-1946-0101-159D88333E8A}"/>
          </ac:spMkLst>
        </pc:spChg>
        <pc:spChg chg="add mod">
          <ac:chgData name="Yoel Kortick" userId="167978f5-7f40-4909-85d5-d4149554ad4e" providerId="ADAL" clId="{ADFE85AB-093E-431A-ABD3-45CBC31C020E}" dt="2024-07-18T07:33:23.501" v="1134" actId="1076"/>
          <ac:spMkLst>
            <pc:docMk/>
            <pc:sldMk cId="925509354" sldId="831"/>
            <ac:spMk id="7" creationId="{4DAE5DEF-E4BD-D052-8054-699A8584BBA2}"/>
          </ac:spMkLst>
        </pc:spChg>
        <pc:spChg chg="mod">
          <ac:chgData name="Yoel Kortick" userId="167978f5-7f40-4909-85d5-d4149554ad4e" providerId="ADAL" clId="{ADFE85AB-093E-431A-ABD3-45CBC31C020E}" dt="2024-07-18T07:55:44.553" v="1663" actId="20577"/>
          <ac:spMkLst>
            <pc:docMk/>
            <pc:sldMk cId="925509354" sldId="831"/>
            <ac:spMk id="10" creationId="{4C5297D4-1A90-BA7E-1EA2-3486955EA032}"/>
          </ac:spMkLst>
        </pc:spChg>
        <pc:spChg chg="mod">
          <ac:chgData name="Yoel Kortick" userId="167978f5-7f40-4909-85d5-d4149554ad4e" providerId="ADAL" clId="{ADFE85AB-093E-431A-ABD3-45CBC31C020E}" dt="2024-07-18T07:32:53.069" v="1111"/>
          <ac:spMkLst>
            <pc:docMk/>
            <pc:sldMk cId="925509354" sldId="831"/>
            <ac:spMk id="11" creationId="{1ACE3884-5DD3-4F86-13C6-FF34F1D35C8C}"/>
          </ac:spMkLst>
        </pc:spChg>
        <pc:picChg chg="add del mod ord">
          <ac:chgData name="Yoel Kortick" userId="167978f5-7f40-4909-85d5-d4149554ad4e" providerId="ADAL" clId="{ADFE85AB-093E-431A-ABD3-45CBC31C020E}" dt="2024-07-18T07:33:14.626" v="1112" actId="478"/>
          <ac:picMkLst>
            <pc:docMk/>
            <pc:sldMk cId="925509354" sldId="831"/>
            <ac:picMk id="3" creationId="{6267073E-2683-6254-7B47-B3F54E19847B}"/>
          </ac:picMkLst>
        </pc:picChg>
        <pc:picChg chg="add del mod ord">
          <ac:chgData name="Yoel Kortick" userId="167978f5-7f40-4909-85d5-d4149554ad4e" providerId="ADAL" clId="{ADFE85AB-093E-431A-ABD3-45CBC31C020E}" dt="2024-07-18T05:56:21.873" v="373" actId="478"/>
          <ac:picMkLst>
            <pc:docMk/>
            <pc:sldMk cId="925509354" sldId="831"/>
            <ac:picMk id="3" creationId="{C0327BAE-B450-9506-6DE3-6CA5A1E9E339}"/>
          </ac:picMkLst>
        </pc:picChg>
        <pc:picChg chg="del">
          <ac:chgData name="Yoel Kortick" userId="167978f5-7f40-4909-85d5-d4149554ad4e" providerId="ADAL" clId="{ADFE85AB-093E-431A-ABD3-45CBC31C020E}" dt="2024-07-18T05:53:10.521" v="311" actId="478"/>
          <ac:picMkLst>
            <pc:docMk/>
            <pc:sldMk cId="925509354" sldId="831"/>
            <ac:picMk id="6" creationId="{25220B01-3A75-7AF8-8883-D2A70D67368A}"/>
          </ac:picMkLst>
        </pc:picChg>
        <pc:picChg chg="add mod ord">
          <ac:chgData name="Yoel Kortick" userId="167978f5-7f40-4909-85d5-d4149554ad4e" providerId="ADAL" clId="{ADFE85AB-093E-431A-ABD3-45CBC31C020E}" dt="2024-07-18T07:34:18.666" v="1137" actId="208"/>
          <ac:picMkLst>
            <pc:docMk/>
            <pc:sldMk cId="925509354" sldId="831"/>
            <ac:picMk id="8" creationId="{2E99478C-1BA3-B716-C30A-FAA4925B01C7}"/>
          </ac:picMkLst>
        </pc:picChg>
        <pc:picChg chg="add del mod ord">
          <ac:chgData name="Yoel Kortick" userId="167978f5-7f40-4909-85d5-d4149554ad4e" providerId="ADAL" clId="{ADFE85AB-093E-431A-ABD3-45CBC31C020E}" dt="2024-07-18T07:29:50.155" v="1072" actId="478"/>
          <ac:picMkLst>
            <pc:docMk/>
            <pc:sldMk cId="925509354" sldId="831"/>
            <ac:picMk id="12" creationId="{81B48958-80D6-A350-192F-EFFA62984946}"/>
          </ac:picMkLst>
        </pc:picChg>
      </pc:sldChg>
      <pc:sldChg chg="add del">
        <pc:chgData name="Yoel Kortick" userId="167978f5-7f40-4909-85d5-d4149554ad4e" providerId="ADAL" clId="{ADFE85AB-093E-431A-ABD3-45CBC31C020E}" dt="2024-07-18T06:05:48.459" v="679" actId="47"/>
        <pc:sldMkLst>
          <pc:docMk/>
          <pc:sldMk cId="803734" sldId="832"/>
        </pc:sldMkLst>
      </pc:sldChg>
      <pc:sldChg chg="addSp delSp modSp add del mod">
        <pc:chgData name="Yoel Kortick" userId="167978f5-7f40-4909-85d5-d4149554ad4e" providerId="ADAL" clId="{ADFE85AB-093E-431A-ABD3-45CBC31C020E}" dt="2024-07-18T07:57:07.342" v="1687" actId="47"/>
        <pc:sldMkLst>
          <pc:docMk/>
          <pc:sldMk cId="234278236" sldId="833"/>
        </pc:sldMkLst>
        <pc:spChg chg="mod">
          <ac:chgData name="Yoel Kortick" userId="167978f5-7f40-4909-85d5-d4149554ad4e" providerId="ADAL" clId="{ADFE85AB-093E-431A-ABD3-45CBC31C020E}" dt="2024-07-18T06:06:44.233" v="705" actId="1036"/>
          <ac:spMkLst>
            <pc:docMk/>
            <pc:sldMk cId="234278236" sldId="833"/>
            <ac:spMk id="5" creationId="{48FB1426-258E-B7AB-0D32-0E2C5CB7DD0D}"/>
          </ac:spMkLst>
        </pc:spChg>
        <pc:spChg chg="mod">
          <ac:chgData name="Yoel Kortick" userId="167978f5-7f40-4909-85d5-d4149554ad4e" providerId="ADAL" clId="{ADFE85AB-093E-431A-ABD3-45CBC31C020E}" dt="2024-07-18T07:56:51.878" v="1685" actId="20577"/>
          <ac:spMkLst>
            <pc:docMk/>
            <pc:sldMk cId="234278236" sldId="833"/>
            <ac:spMk id="10" creationId="{4C5297D4-1A90-BA7E-1EA2-3486955EA032}"/>
          </ac:spMkLst>
        </pc:spChg>
        <pc:spChg chg="mod">
          <ac:chgData name="Yoel Kortick" userId="167978f5-7f40-4909-85d5-d4149554ad4e" providerId="ADAL" clId="{ADFE85AB-093E-431A-ABD3-45CBC31C020E}" dt="2024-07-18T06:07:06.065" v="710" actId="20577"/>
          <ac:spMkLst>
            <pc:docMk/>
            <pc:sldMk cId="234278236" sldId="833"/>
            <ac:spMk id="11" creationId="{1ACE3884-5DD3-4F86-13C6-FF34F1D35C8C}"/>
          </ac:spMkLst>
        </pc:spChg>
        <pc:picChg chg="del">
          <ac:chgData name="Yoel Kortick" userId="167978f5-7f40-4909-85d5-d4149554ad4e" providerId="ADAL" clId="{ADFE85AB-093E-431A-ABD3-45CBC31C020E}" dt="2024-07-18T06:05:23.946" v="626" actId="478"/>
          <ac:picMkLst>
            <pc:docMk/>
            <pc:sldMk cId="234278236" sldId="833"/>
            <ac:picMk id="3" creationId="{008B25DD-BB7E-EBF0-AC26-8486AD433FCA}"/>
          </ac:picMkLst>
        </pc:picChg>
        <pc:picChg chg="add mod ord">
          <ac:chgData name="Yoel Kortick" userId="167978f5-7f40-4909-85d5-d4149554ad4e" providerId="ADAL" clId="{ADFE85AB-093E-431A-ABD3-45CBC31C020E}" dt="2024-07-18T06:06:35.797" v="694" actId="167"/>
          <ac:picMkLst>
            <pc:docMk/>
            <pc:sldMk cId="234278236" sldId="833"/>
            <ac:picMk id="4" creationId="{199339E4-EBA8-A335-2AFA-388677D523FC}"/>
          </ac:picMkLst>
        </pc:picChg>
      </pc:sldChg>
      <pc:sldChg chg="addSp delSp modSp add mod">
        <pc:chgData name="Yoel Kortick" userId="167978f5-7f40-4909-85d5-d4149554ad4e" providerId="ADAL" clId="{ADFE85AB-093E-431A-ABD3-45CBC31C020E}" dt="2024-07-18T07:56:21.238" v="1672" actId="20578"/>
        <pc:sldMkLst>
          <pc:docMk/>
          <pc:sldMk cId="847559570" sldId="834"/>
        </pc:sldMkLst>
        <pc:spChg chg="mod">
          <ac:chgData name="Yoel Kortick" userId="167978f5-7f40-4909-85d5-d4149554ad4e" providerId="ADAL" clId="{ADFE85AB-093E-431A-ABD3-45CBC31C020E}" dt="2024-07-18T07:47:17.928" v="1314" actId="1076"/>
          <ac:spMkLst>
            <pc:docMk/>
            <pc:sldMk cId="847559570" sldId="834"/>
            <ac:spMk id="5" creationId="{4BCF160E-FFD7-1946-0101-159D88333E8A}"/>
          </ac:spMkLst>
        </pc:spChg>
        <pc:spChg chg="mod">
          <ac:chgData name="Yoel Kortick" userId="167978f5-7f40-4909-85d5-d4149554ad4e" providerId="ADAL" clId="{ADFE85AB-093E-431A-ABD3-45CBC31C020E}" dt="2024-07-18T07:47:15.740" v="1313" actId="1076"/>
          <ac:spMkLst>
            <pc:docMk/>
            <pc:sldMk cId="847559570" sldId="834"/>
            <ac:spMk id="7" creationId="{4DAE5DEF-E4BD-D052-8054-699A8584BBA2}"/>
          </ac:spMkLst>
        </pc:spChg>
        <pc:spChg chg="mod">
          <ac:chgData name="Yoel Kortick" userId="167978f5-7f40-4909-85d5-d4149554ad4e" providerId="ADAL" clId="{ADFE85AB-093E-431A-ABD3-45CBC31C020E}" dt="2024-07-18T07:56:21.238" v="1672" actId="20578"/>
          <ac:spMkLst>
            <pc:docMk/>
            <pc:sldMk cId="847559570" sldId="834"/>
            <ac:spMk id="10" creationId="{4C5297D4-1A90-BA7E-1EA2-3486955EA032}"/>
          </ac:spMkLst>
        </pc:spChg>
        <pc:spChg chg="mod">
          <ac:chgData name="Yoel Kortick" userId="167978f5-7f40-4909-85d5-d4149554ad4e" providerId="ADAL" clId="{ADFE85AB-093E-431A-ABD3-45CBC31C020E}" dt="2024-07-18T07:47:02.996" v="1287"/>
          <ac:spMkLst>
            <pc:docMk/>
            <pc:sldMk cId="847559570" sldId="834"/>
            <ac:spMk id="11" creationId="{1ACE3884-5DD3-4F86-13C6-FF34F1D35C8C}"/>
          </ac:spMkLst>
        </pc:spChg>
        <pc:picChg chg="add mod ord">
          <ac:chgData name="Yoel Kortick" userId="167978f5-7f40-4909-85d5-d4149554ad4e" providerId="ADAL" clId="{ADFE85AB-093E-431A-ABD3-45CBC31C020E}" dt="2024-07-18T07:47:09.995" v="1312" actId="1036"/>
          <ac:picMkLst>
            <pc:docMk/>
            <pc:sldMk cId="847559570" sldId="834"/>
            <ac:picMk id="3" creationId="{12954C75-3C8C-515A-BD59-2329B2AF021C}"/>
          </ac:picMkLst>
        </pc:picChg>
        <pc:picChg chg="del">
          <ac:chgData name="Yoel Kortick" userId="167978f5-7f40-4909-85d5-d4149554ad4e" providerId="ADAL" clId="{ADFE85AB-093E-431A-ABD3-45CBC31C020E}" dt="2024-07-18T07:46:54.570" v="1285" actId="478"/>
          <ac:picMkLst>
            <pc:docMk/>
            <pc:sldMk cId="847559570" sldId="834"/>
            <ac:picMk id="8" creationId="{2E99478C-1BA3-B716-C30A-FAA4925B01C7}"/>
          </ac:picMkLst>
        </pc:picChg>
      </pc:sldChg>
      <pc:sldChg chg="addSp delSp modSp add mod">
        <pc:chgData name="Yoel Kortick" userId="167978f5-7f40-4909-85d5-d4149554ad4e" providerId="ADAL" clId="{ADFE85AB-093E-431A-ABD3-45CBC31C020E}" dt="2024-07-19T03:14:53.851" v="2365" actId="20577"/>
        <pc:sldMkLst>
          <pc:docMk/>
          <pc:sldMk cId="1379325030" sldId="835"/>
        </pc:sldMkLst>
        <pc:spChg chg="mod">
          <ac:chgData name="Yoel Kortick" userId="167978f5-7f40-4909-85d5-d4149554ad4e" providerId="ADAL" clId="{ADFE85AB-093E-431A-ABD3-45CBC31C020E}" dt="2024-07-18T07:47:56.859" v="1320" actId="14100"/>
          <ac:spMkLst>
            <pc:docMk/>
            <pc:sldMk cId="1379325030" sldId="835"/>
            <ac:spMk id="4" creationId="{BF7BD010-F0B7-BBCE-1789-E6D706B68383}"/>
          </ac:spMkLst>
        </pc:spChg>
        <pc:spChg chg="mod">
          <ac:chgData name="Yoel Kortick" userId="167978f5-7f40-4909-85d5-d4149554ad4e" providerId="ADAL" clId="{ADFE85AB-093E-431A-ABD3-45CBC31C020E}" dt="2024-07-18T07:48:09.630" v="1325" actId="1076"/>
          <ac:spMkLst>
            <pc:docMk/>
            <pc:sldMk cId="1379325030" sldId="835"/>
            <ac:spMk id="5" creationId="{6D35B400-BFF5-28DC-BD38-48A56533470D}"/>
          </ac:spMkLst>
        </pc:spChg>
        <pc:spChg chg="mod">
          <ac:chgData name="Yoel Kortick" userId="167978f5-7f40-4909-85d5-d4149554ad4e" providerId="ADAL" clId="{ADFE85AB-093E-431A-ABD3-45CBC31C020E}" dt="2024-07-18T07:56:30.229" v="1673"/>
          <ac:spMkLst>
            <pc:docMk/>
            <pc:sldMk cId="1379325030" sldId="835"/>
            <ac:spMk id="10" creationId="{4C5297D4-1A90-BA7E-1EA2-3486955EA032}"/>
          </ac:spMkLst>
        </pc:spChg>
        <pc:spChg chg="mod">
          <ac:chgData name="Yoel Kortick" userId="167978f5-7f40-4909-85d5-d4149554ad4e" providerId="ADAL" clId="{ADFE85AB-093E-431A-ABD3-45CBC31C020E}" dt="2024-07-19T03:14:53.851" v="2365" actId="20577"/>
          <ac:spMkLst>
            <pc:docMk/>
            <pc:sldMk cId="1379325030" sldId="835"/>
            <ac:spMk id="11" creationId="{1ACE3884-5DD3-4F86-13C6-FF34F1D35C8C}"/>
          </ac:spMkLst>
        </pc:spChg>
        <pc:picChg chg="add mod ord">
          <ac:chgData name="Yoel Kortick" userId="167978f5-7f40-4909-85d5-d4149554ad4e" providerId="ADAL" clId="{ADFE85AB-093E-431A-ABD3-45CBC31C020E}" dt="2024-07-18T07:48:11.636" v="1326" actId="208"/>
          <ac:picMkLst>
            <pc:docMk/>
            <pc:sldMk cId="1379325030" sldId="835"/>
            <ac:picMk id="3" creationId="{28242CD4-668A-7B96-3AB9-FA2016C89F72}"/>
          </ac:picMkLst>
        </pc:picChg>
        <pc:picChg chg="del">
          <ac:chgData name="Yoel Kortick" userId="167978f5-7f40-4909-85d5-d4149554ad4e" providerId="ADAL" clId="{ADFE85AB-093E-431A-ABD3-45CBC31C020E}" dt="2024-07-18T07:47:41.697" v="1315" actId="478"/>
          <ac:picMkLst>
            <pc:docMk/>
            <pc:sldMk cId="1379325030" sldId="835"/>
            <ac:picMk id="6" creationId="{CB625F31-B8C0-F800-FC31-9364DE293E0B}"/>
          </ac:picMkLst>
        </pc:picChg>
      </pc:sldChg>
      <pc:sldChg chg="addSp delSp modSp add mod">
        <pc:chgData name="Yoel Kortick" userId="167978f5-7f40-4909-85d5-d4149554ad4e" providerId="ADAL" clId="{ADFE85AB-093E-431A-ABD3-45CBC31C020E}" dt="2024-07-18T07:56:34.266" v="1674"/>
        <pc:sldMkLst>
          <pc:docMk/>
          <pc:sldMk cId="3400370925" sldId="836"/>
        </pc:sldMkLst>
        <pc:spChg chg="add mod">
          <ac:chgData name="Yoel Kortick" userId="167978f5-7f40-4909-85d5-d4149554ad4e" providerId="ADAL" clId="{ADFE85AB-093E-431A-ABD3-45CBC31C020E}" dt="2024-07-18T07:52:14.364" v="1528" actId="1035"/>
          <ac:spMkLst>
            <pc:docMk/>
            <pc:sldMk cId="3400370925" sldId="836"/>
            <ac:spMk id="5" creationId="{A2AAD1A2-7EFB-E203-8D86-EEF36B8A7447}"/>
          </ac:spMkLst>
        </pc:spChg>
        <pc:spChg chg="mod">
          <ac:chgData name="Yoel Kortick" userId="167978f5-7f40-4909-85d5-d4149554ad4e" providerId="ADAL" clId="{ADFE85AB-093E-431A-ABD3-45CBC31C020E}" dt="2024-07-18T07:56:34.266" v="1674"/>
          <ac:spMkLst>
            <pc:docMk/>
            <pc:sldMk cId="3400370925" sldId="836"/>
            <ac:spMk id="10" creationId="{4C5297D4-1A90-BA7E-1EA2-3486955EA032}"/>
          </ac:spMkLst>
        </pc:spChg>
        <pc:spChg chg="mod">
          <ac:chgData name="Yoel Kortick" userId="167978f5-7f40-4909-85d5-d4149554ad4e" providerId="ADAL" clId="{ADFE85AB-093E-431A-ABD3-45CBC31C020E}" dt="2024-07-18T07:51:27.059" v="1498" actId="20577"/>
          <ac:spMkLst>
            <pc:docMk/>
            <pc:sldMk cId="3400370925" sldId="836"/>
            <ac:spMk id="11" creationId="{1ACE3884-5DD3-4F86-13C6-FF34F1D35C8C}"/>
          </ac:spMkLst>
        </pc:spChg>
        <pc:spChg chg="del">
          <ac:chgData name="Yoel Kortick" userId="167978f5-7f40-4909-85d5-d4149554ad4e" providerId="ADAL" clId="{ADFE85AB-093E-431A-ABD3-45CBC31C020E}" dt="2024-07-18T07:50:41.072" v="1336" actId="478"/>
          <ac:spMkLst>
            <pc:docMk/>
            <pc:sldMk cId="3400370925" sldId="836"/>
            <ac:spMk id="13" creationId="{F5BF78FF-02A4-350B-6E1B-59B9C2F2BE6D}"/>
          </ac:spMkLst>
        </pc:spChg>
        <pc:spChg chg="del">
          <ac:chgData name="Yoel Kortick" userId="167978f5-7f40-4909-85d5-d4149554ad4e" providerId="ADAL" clId="{ADFE85AB-093E-431A-ABD3-45CBC31C020E}" dt="2024-07-18T07:50:39.785" v="1335" actId="478"/>
          <ac:spMkLst>
            <pc:docMk/>
            <pc:sldMk cId="3400370925" sldId="836"/>
            <ac:spMk id="14" creationId="{0BA2A9C6-FA21-7885-622D-08DB6C7B367D}"/>
          </ac:spMkLst>
        </pc:spChg>
        <pc:picChg chg="del">
          <ac:chgData name="Yoel Kortick" userId="167978f5-7f40-4909-85d5-d4149554ad4e" providerId="ADAL" clId="{ADFE85AB-093E-431A-ABD3-45CBC31C020E}" dt="2024-07-18T07:48:47.772" v="1331" actId="478"/>
          <ac:picMkLst>
            <pc:docMk/>
            <pc:sldMk cId="3400370925" sldId="836"/>
            <ac:picMk id="3" creationId="{E81A2A49-3694-34BC-9A47-D4927CCC50BF}"/>
          </ac:picMkLst>
        </pc:picChg>
        <pc:picChg chg="add mod">
          <ac:chgData name="Yoel Kortick" userId="167978f5-7f40-4909-85d5-d4149554ad4e" providerId="ADAL" clId="{ADFE85AB-093E-431A-ABD3-45CBC31C020E}" dt="2024-07-18T07:52:07.910" v="1523" actId="208"/>
          <ac:picMkLst>
            <pc:docMk/>
            <pc:sldMk cId="3400370925" sldId="836"/>
            <ac:picMk id="4" creationId="{6DDE9094-2D9C-B28D-68E3-53B8D64035F3}"/>
          </ac:picMkLst>
        </pc:picChg>
        <pc:picChg chg="del">
          <ac:chgData name="Yoel Kortick" userId="167978f5-7f40-4909-85d5-d4149554ad4e" providerId="ADAL" clId="{ADFE85AB-093E-431A-ABD3-45CBC31C020E}" dt="2024-07-18T07:50:38.383" v="1334" actId="478"/>
          <ac:picMkLst>
            <pc:docMk/>
            <pc:sldMk cId="3400370925" sldId="836"/>
            <ac:picMk id="12" creationId="{BC7F305C-E46C-8292-6016-3F066E687B23}"/>
          </ac:picMkLst>
        </pc:picChg>
      </pc:sldChg>
      <pc:sldChg chg="addSp delSp modSp add mod">
        <pc:chgData name="Yoel Kortick" userId="167978f5-7f40-4909-85d5-d4149554ad4e" providerId="ADAL" clId="{ADFE85AB-093E-431A-ABD3-45CBC31C020E}" dt="2024-07-18T07:58:37.095" v="1730" actId="208"/>
        <pc:sldMkLst>
          <pc:docMk/>
          <pc:sldMk cId="2862247080" sldId="837"/>
        </pc:sldMkLst>
        <pc:spChg chg="mod">
          <ac:chgData name="Yoel Kortick" userId="167978f5-7f40-4909-85d5-d4149554ad4e" providerId="ADAL" clId="{ADFE85AB-093E-431A-ABD3-45CBC31C020E}" dt="2024-07-18T07:57:26.899" v="1699"/>
          <ac:spMkLst>
            <pc:docMk/>
            <pc:sldMk cId="2862247080" sldId="837"/>
            <ac:spMk id="10" creationId="{4C5297D4-1A90-BA7E-1EA2-3486955EA032}"/>
          </ac:spMkLst>
        </pc:spChg>
        <pc:spChg chg="mod">
          <ac:chgData name="Yoel Kortick" userId="167978f5-7f40-4909-85d5-d4149554ad4e" providerId="ADAL" clId="{ADFE85AB-093E-431A-ABD3-45CBC31C020E}" dt="2024-07-18T07:58:03.960" v="1703"/>
          <ac:spMkLst>
            <pc:docMk/>
            <pc:sldMk cId="2862247080" sldId="837"/>
            <ac:spMk id="11" creationId="{1ACE3884-5DD3-4F86-13C6-FF34F1D35C8C}"/>
          </ac:spMkLst>
        </pc:spChg>
        <pc:picChg chg="del">
          <ac:chgData name="Yoel Kortick" userId="167978f5-7f40-4909-85d5-d4149554ad4e" providerId="ADAL" clId="{ADFE85AB-093E-431A-ABD3-45CBC31C020E}" dt="2024-07-18T07:58:25.616" v="1704" actId="478"/>
          <ac:picMkLst>
            <pc:docMk/>
            <pc:sldMk cId="2862247080" sldId="837"/>
            <ac:picMk id="3" creationId="{12954C75-3C8C-515A-BD59-2329B2AF021C}"/>
          </ac:picMkLst>
        </pc:picChg>
        <pc:picChg chg="add mod ord">
          <ac:chgData name="Yoel Kortick" userId="167978f5-7f40-4909-85d5-d4149554ad4e" providerId="ADAL" clId="{ADFE85AB-093E-431A-ABD3-45CBC31C020E}" dt="2024-07-18T07:58:37.095" v="1730" actId="208"/>
          <ac:picMkLst>
            <pc:docMk/>
            <pc:sldMk cId="2862247080" sldId="837"/>
            <ac:picMk id="6" creationId="{AC4CE419-53A7-E41C-25D8-6B5614E88FD1}"/>
          </ac:picMkLst>
        </pc:picChg>
      </pc:sldChg>
      <pc:sldChg chg="addSp delSp modSp add mod">
        <pc:chgData name="Yoel Kortick" userId="167978f5-7f40-4909-85d5-d4149554ad4e" providerId="ADAL" clId="{ADFE85AB-093E-431A-ABD3-45CBC31C020E}" dt="2024-07-18T07:59:41.725" v="1749" actId="1076"/>
        <pc:sldMkLst>
          <pc:docMk/>
          <pc:sldMk cId="199536088" sldId="838"/>
        </pc:sldMkLst>
        <pc:spChg chg="mod">
          <ac:chgData name="Yoel Kortick" userId="167978f5-7f40-4909-85d5-d4149554ad4e" providerId="ADAL" clId="{ADFE85AB-093E-431A-ABD3-45CBC31C020E}" dt="2024-07-18T07:59:32.109" v="1746" actId="1076"/>
          <ac:spMkLst>
            <pc:docMk/>
            <pc:sldMk cId="199536088" sldId="838"/>
            <ac:spMk id="4" creationId="{BF7BD010-F0B7-BBCE-1789-E6D706B68383}"/>
          </ac:spMkLst>
        </pc:spChg>
        <pc:spChg chg="mod">
          <ac:chgData name="Yoel Kortick" userId="167978f5-7f40-4909-85d5-d4149554ad4e" providerId="ADAL" clId="{ADFE85AB-093E-431A-ABD3-45CBC31C020E}" dt="2024-07-18T07:59:35.118" v="1747" actId="1076"/>
          <ac:spMkLst>
            <pc:docMk/>
            <pc:sldMk cId="199536088" sldId="838"/>
            <ac:spMk id="5" creationId="{6D35B400-BFF5-28DC-BD38-48A56533470D}"/>
          </ac:spMkLst>
        </pc:spChg>
        <pc:spChg chg="mod">
          <ac:chgData name="Yoel Kortick" userId="167978f5-7f40-4909-85d5-d4149554ad4e" providerId="ADAL" clId="{ADFE85AB-093E-431A-ABD3-45CBC31C020E}" dt="2024-07-18T07:59:41.725" v="1749" actId="1076"/>
          <ac:spMkLst>
            <pc:docMk/>
            <pc:sldMk cId="199536088" sldId="838"/>
            <ac:spMk id="7" creationId="{CC8DE18E-7B08-5E4D-151E-755093517BA5}"/>
          </ac:spMkLst>
        </pc:spChg>
        <pc:spChg chg="mod">
          <ac:chgData name="Yoel Kortick" userId="167978f5-7f40-4909-85d5-d4149554ad4e" providerId="ADAL" clId="{ADFE85AB-093E-431A-ABD3-45CBC31C020E}" dt="2024-07-18T07:57:23.771" v="1698"/>
          <ac:spMkLst>
            <pc:docMk/>
            <pc:sldMk cId="199536088" sldId="838"/>
            <ac:spMk id="10" creationId="{4C5297D4-1A90-BA7E-1EA2-3486955EA032}"/>
          </ac:spMkLst>
        </pc:spChg>
        <pc:spChg chg="mod">
          <ac:chgData name="Yoel Kortick" userId="167978f5-7f40-4909-85d5-d4149554ad4e" providerId="ADAL" clId="{ADFE85AB-093E-431A-ABD3-45CBC31C020E}" dt="2024-07-18T07:58:43.266" v="1739" actId="20577"/>
          <ac:spMkLst>
            <pc:docMk/>
            <pc:sldMk cId="199536088" sldId="838"/>
            <ac:spMk id="11" creationId="{1ACE3884-5DD3-4F86-13C6-FF34F1D35C8C}"/>
          </ac:spMkLst>
        </pc:spChg>
        <pc:picChg chg="del">
          <ac:chgData name="Yoel Kortick" userId="167978f5-7f40-4909-85d5-d4149554ad4e" providerId="ADAL" clId="{ADFE85AB-093E-431A-ABD3-45CBC31C020E}" dt="2024-07-18T07:59:20.311" v="1740" actId="478"/>
          <ac:picMkLst>
            <pc:docMk/>
            <pc:sldMk cId="199536088" sldId="838"/>
            <ac:picMk id="3" creationId="{28242CD4-668A-7B96-3AB9-FA2016C89F72}"/>
          </ac:picMkLst>
        </pc:picChg>
        <pc:picChg chg="add mod ord">
          <ac:chgData name="Yoel Kortick" userId="167978f5-7f40-4909-85d5-d4149554ad4e" providerId="ADAL" clId="{ADFE85AB-093E-431A-ABD3-45CBC31C020E}" dt="2024-07-18T07:59:28.967" v="1745" actId="1076"/>
          <ac:picMkLst>
            <pc:docMk/>
            <pc:sldMk cId="199536088" sldId="838"/>
            <ac:picMk id="6" creationId="{F7345666-4BD4-9FE3-804F-839A62533096}"/>
          </ac:picMkLst>
        </pc:picChg>
        <pc:cxnChg chg="mod">
          <ac:chgData name="Yoel Kortick" userId="167978f5-7f40-4909-85d5-d4149554ad4e" providerId="ADAL" clId="{ADFE85AB-093E-431A-ABD3-45CBC31C020E}" dt="2024-07-18T07:59:37.902" v="1748" actId="14100"/>
          <ac:cxnSpMkLst>
            <pc:docMk/>
            <pc:sldMk cId="199536088" sldId="838"/>
            <ac:cxnSpMk id="12" creationId="{847D0625-E65F-F3B6-93E6-6AA2CA0F227F}"/>
          </ac:cxnSpMkLst>
        </pc:cxnChg>
      </pc:sldChg>
      <pc:sldChg chg="addSp delSp modSp add mod">
        <pc:chgData name="Yoel Kortick" userId="167978f5-7f40-4909-85d5-d4149554ad4e" providerId="ADAL" clId="{ADFE85AB-093E-431A-ABD3-45CBC31C020E}" dt="2024-07-18T08:00:43.315" v="1801" actId="208"/>
        <pc:sldMkLst>
          <pc:docMk/>
          <pc:sldMk cId="2097260029" sldId="839"/>
        </pc:sldMkLst>
        <pc:spChg chg="mod">
          <ac:chgData name="Yoel Kortick" userId="167978f5-7f40-4909-85d5-d4149554ad4e" providerId="ADAL" clId="{ADFE85AB-093E-431A-ABD3-45CBC31C020E}" dt="2024-07-18T07:57:20.215" v="1697"/>
          <ac:spMkLst>
            <pc:docMk/>
            <pc:sldMk cId="2097260029" sldId="839"/>
            <ac:spMk id="10" creationId="{4C5297D4-1A90-BA7E-1EA2-3486955EA032}"/>
          </ac:spMkLst>
        </pc:spChg>
        <pc:spChg chg="mod">
          <ac:chgData name="Yoel Kortick" userId="167978f5-7f40-4909-85d5-d4149554ad4e" providerId="ADAL" clId="{ADFE85AB-093E-431A-ABD3-45CBC31C020E}" dt="2024-07-18T08:00:29.727" v="1766" actId="20577"/>
          <ac:spMkLst>
            <pc:docMk/>
            <pc:sldMk cId="2097260029" sldId="839"/>
            <ac:spMk id="11" creationId="{1ACE3884-5DD3-4F86-13C6-FF34F1D35C8C}"/>
          </ac:spMkLst>
        </pc:spChg>
        <pc:picChg chg="add mod ord">
          <ac:chgData name="Yoel Kortick" userId="167978f5-7f40-4909-85d5-d4149554ad4e" providerId="ADAL" clId="{ADFE85AB-093E-431A-ABD3-45CBC31C020E}" dt="2024-07-18T08:00:43.315" v="1801" actId="208"/>
          <ac:picMkLst>
            <pc:docMk/>
            <pc:sldMk cId="2097260029" sldId="839"/>
            <ac:picMk id="3" creationId="{5D043395-07A2-F78E-6DB5-339E4F97E58D}"/>
          </ac:picMkLst>
        </pc:picChg>
        <pc:picChg chg="del">
          <ac:chgData name="Yoel Kortick" userId="167978f5-7f40-4909-85d5-d4149554ad4e" providerId="ADAL" clId="{ADFE85AB-093E-431A-ABD3-45CBC31C020E}" dt="2024-07-18T08:00:25.033" v="1756" actId="478"/>
          <ac:picMkLst>
            <pc:docMk/>
            <pc:sldMk cId="2097260029" sldId="839"/>
            <ac:picMk id="4" creationId="{6DDE9094-2D9C-B28D-68E3-53B8D64035F3}"/>
          </ac:picMkLst>
        </pc:picChg>
      </pc:sldChg>
      <pc:sldChg chg="addSp delSp modSp add mod">
        <pc:chgData name="Yoel Kortick" userId="167978f5-7f40-4909-85d5-d4149554ad4e" providerId="ADAL" clId="{ADFE85AB-093E-431A-ABD3-45CBC31C020E}" dt="2024-07-18T08:02:51.658" v="1857" actId="1076"/>
        <pc:sldMkLst>
          <pc:docMk/>
          <pc:sldMk cId="2112620809" sldId="840"/>
        </pc:sldMkLst>
        <pc:spChg chg="mod">
          <ac:chgData name="Yoel Kortick" userId="167978f5-7f40-4909-85d5-d4149554ad4e" providerId="ADAL" clId="{ADFE85AB-093E-431A-ABD3-45CBC31C020E}" dt="2024-07-18T08:02:48.853" v="1856" actId="14100"/>
          <ac:spMkLst>
            <pc:docMk/>
            <pc:sldMk cId="2112620809" sldId="840"/>
            <ac:spMk id="5" creationId="{48FB1426-258E-B7AB-0D32-0E2C5CB7DD0D}"/>
          </ac:spMkLst>
        </pc:spChg>
        <pc:spChg chg="mod">
          <ac:chgData name="Yoel Kortick" userId="167978f5-7f40-4909-85d5-d4149554ad4e" providerId="ADAL" clId="{ADFE85AB-093E-431A-ABD3-45CBC31C020E}" dt="2024-07-18T08:02:51.658" v="1857" actId="1076"/>
          <ac:spMkLst>
            <pc:docMk/>
            <pc:sldMk cId="2112620809" sldId="840"/>
            <ac:spMk id="7" creationId="{2E62FC91-F81B-6545-302C-E2577EAE8B89}"/>
          </ac:spMkLst>
        </pc:spChg>
        <pc:spChg chg="mod">
          <ac:chgData name="Yoel Kortick" userId="167978f5-7f40-4909-85d5-d4149554ad4e" providerId="ADAL" clId="{ADFE85AB-093E-431A-ABD3-45CBC31C020E}" dt="2024-07-18T08:02:41.806" v="1854" actId="14100"/>
          <ac:spMkLst>
            <pc:docMk/>
            <pc:sldMk cId="2112620809" sldId="840"/>
            <ac:spMk id="8" creationId="{E9057DA7-A190-9A3D-08FA-03425604838B}"/>
          </ac:spMkLst>
        </pc:spChg>
        <pc:spChg chg="mod">
          <ac:chgData name="Yoel Kortick" userId="167978f5-7f40-4909-85d5-d4149554ad4e" providerId="ADAL" clId="{ADFE85AB-093E-431A-ABD3-45CBC31C020E}" dt="2024-07-18T07:57:13.539" v="1696" actId="20577"/>
          <ac:spMkLst>
            <pc:docMk/>
            <pc:sldMk cId="2112620809" sldId="840"/>
            <ac:spMk id="10" creationId="{4C5297D4-1A90-BA7E-1EA2-3486955EA032}"/>
          </ac:spMkLst>
        </pc:spChg>
        <pc:spChg chg="mod">
          <ac:chgData name="Yoel Kortick" userId="167978f5-7f40-4909-85d5-d4149554ad4e" providerId="ADAL" clId="{ADFE85AB-093E-431A-ABD3-45CBC31C020E}" dt="2024-07-18T08:02:29.118" v="1850" actId="20577"/>
          <ac:spMkLst>
            <pc:docMk/>
            <pc:sldMk cId="2112620809" sldId="840"/>
            <ac:spMk id="11" creationId="{1ACE3884-5DD3-4F86-13C6-FF34F1D35C8C}"/>
          </ac:spMkLst>
        </pc:spChg>
        <pc:picChg chg="add mod ord">
          <ac:chgData name="Yoel Kortick" userId="167978f5-7f40-4909-85d5-d4149554ad4e" providerId="ADAL" clId="{ADFE85AB-093E-431A-ABD3-45CBC31C020E}" dt="2024-07-18T08:02:34.272" v="1852" actId="167"/>
          <ac:picMkLst>
            <pc:docMk/>
            <pc:sldMk cId="2112620809" sldId="840"/>
            <ac:picMk id="3" creationId="{D2C7DE93-8C89-8957-5643-FBB4692188FB}"/>
          </ac:picMkLst>
        </pc:picChg>
        <pc:picChg chg="del">
          <ac:chgData name="Yoel Kortick" userId="167978f5-7f40-4909-85d5-d4149554ad4e" providerId="ADAL" clId="{ADFE85AB-093E-431A-ABD3-45CBC31C020E}" dt="2024-07-18T08:02:01.185" v="1811" actId="478"/>
          <ac:picMkLst>
            <pc:docMk/>
            <pc:sldMk cId="2112620809" sldId="840"/>
            <ac:picMk id="4" creationId="{AC9F6EC1-E855-B813-02A5-038516D8F8A6}"/>
          </ac:picMkLst>
        </pc:picChg>
      </pc:sldChg>
      <pc:sldChg chg="delSp modSp add mod">
        <pc:chgData name="Yoel Kortick" userId="167978f5-7f40-4909-85d5-d4149554ad4e" providerId="ADAL" clId="{ADFE85AB-093E-431A-ABD3-45CBC31C020E}" dt="2024-07-18T11:03:16.692" v="1984" actId="6549"/>
        <pc:sldMkLst>
          <pc:docMk/>
          <pc:sldMk cId="3939120387" sldId="841"/>
        </pc:sldMkLst>
        <pc:spChg chg="del">
          <ac:chgData name="Yoel Kortick" userId="167978f5-7f40-4909-85d5-d4149554ad4e" providerId="ADAL" clId="{ADFE85AB-093E-431A-ABD3-45CBC31C020E}" dt="2024-07-18T10:58:23.710" v="1902" actId="478"/>
          <ac:spMkLst>
            <pc:docMk/>
            <pc:sldMk cId="3939120387" sldId="841"/>
            <ac:spMk id="4" creationId="{7607213B-A963-BD4C-C936-731C92C95FE4}"/>
          </ac:spMkLst>
        </pc:spChg>
        <pc:spChg chg="mod">
          <ac:chgData name="Yoel Kortick" userId="167978f5-7f40-4909-85d5-d4149554ad4e" providerId="ADAL" clId="{ADFE85AB-093E-431A-ABD3-45CBC31C020E}" dt="2024-07-18T11:03:16.692" v="1984" actId="6549"/>
          <ac:spMkLst>
            <pc:docMk/>
            <pc:sldMk cId="3939120387" sldId="841"/>
            <ac:spMk id="11" creationId="{1ACE3884-5DD3-4F86-13C6-FF34F1D35C8C}"/>
          </ac:spMkLst>
        </pc:spChg>
        <pc:picChg chg="del">
          <ac:chgData name="Yoel Kortick" userId="167978f5-7f40-4909-85d5-d4149554ad4e" providerId="ADAL" clId="{ADFE85AB-093E-431A-ABD3-45CBC31C020E}" dt="2024-07-18T10:58:21.232" v="1901" actId="478"/>
          <ac:picMkLst>
            <pc:docMk/>
            <pc:sldMk cId="3939120387" sldId="841"/>
            <ac:picMk id="5" creationId="{7A6CB884-3852-14CA-2B5E-A5D115FFE66C}"/>
          </ac:picMkLst>
        </pc:picChg>
      </pc:sldChg>
      <pc:sldChg chg="addSp modSp add mod">
        <pc:chgData name="Yoel Kortick" userId="167978f5-7f40-4909-85d5-d4149554ad4e" providerId="ADAL" clId="{ADFE85AB-093E-431A-ABD3-45CBC31C020E}" dt="2024-07-18T11:00:46.024" v="1980" actId="208"/>
        <pc:sldMkLst>
          <pc:docMk/>
          <pc:sldMk cId="2496116851" sldId="842"/>
        </pc:sldMkLst>
        <pc:spChg chg="mod">
          <ac:chgData name="Yoel Kortick" userId="167978f5-7f40-4909-85d5-d4149554ad4e" providerId="ADAL" clId="{ADFE85AB-093E-431A-ABD3-45CBC31C020E}" dt="2024-07-18T11:00:21.494" v="1960" actId="14100"/>
          <ac:spMkLst>
            <pc:docMk/>
            <pc:sldMk cId="2496116851" sldId="842"/>
            <ac:spMk id="11" creationId="{1ACE3884-5DD3-4F86-13C6-FF34F1D35C8C}"/>
          </ac:spMkLst>
        </pc:spChg>
        <pc:picChg chg="add mod">
          <ac:chgData name="Yoel Kortick" userId="167978f5-7f40-4909-85d5-d4149554ad4e" providerId="ADAL" clId="{ADFE85AB-093E-431A-ABD3-45CBC31C020E}" dt="2024-07-18T11:00:46.024" v="1980" actId="208"/>
          <ac:picMkLst>
            <pc:docMk/>
            <pc:sldMk cId="2496116851" sldId="842"/>
            <ac:picMk id="3" creationId="{5DDD2BCD-DD4E-2E5B-CB0B-AA1738BF4470}"/>
          </ac:picMkLst>
        </pc:picChg>
      </pc:sldChg>
      <pc:sldChg chg="modSp add mod">
        <pc:chgData name="Yoel Kortick" userId="167978f5-7f40-4909-85d5-d4149554ad4e" providerId="ADAL" clId="{ADFE85AB-093E-431A-ABD3-45CBC31C020E}" dt="2024-07-18T11:03:45.983" v="2003" actId="20577"/>
        <pc:sldMkLst>
          <pc:docMk/>
          <pc:sldMk cId="2602315049" sldId="843"/>
        </pc:sldMkLst>
        <pc:spChg chg="mod">
          <ac:chgData name="Yoel Kortick" userId="167978f5-7f40-4909-85d5-d4149554ad4e" providerId="ADAL" clId="{ADFE85AB-093E-431A-ABD3-45CBC31C020E}" dt="2024-07-18T11:03:45.983" v="2003" actId="20577"/>
          <ac:spMkLst>
            <pc:docMk/>
            <pc:sldMk cId="2602315049" sldId="843"/>
            <ac:spMk id="11" creationId="{1ACE3884-5DD3-4F86-13C6-FF34F1D35C8C}"/>
          </ac:spMkLst>
        </pc:spChg>
      </pc:sldChg>
      <pc:sldChg chg="modSp add mod setBg">
        <pc:chgData name="Yoel Kortick" userId="167978f5-7f40-4909-85d5-d4149554ad4e" providerId="ADAL" clId="{ADFE85AB-093E-431A-ABD3-45CBC31C020E}" dt="2024-07-18T11:05:39.894" v="2011" actId="14100"/>
        <pc:sldMkLst>
          <pc:docMk/>
          <pc:sldMk cId="3956109583" sldId="844"/>
        </pc:sldMkLst>
        <pc:spChg chg="mod">
          <ac:chgData name="Yoel Kortick" userId="167978f5-7f40-4909-85d5-d4149554ad4e" providerId="ADAL" clId="{ADFE85AB-093E-431A-ABD3-45CBC31C020E}" dt="2024-07-18T11:05:39.894" v="2011" actId="14100"/>
          <ac:spMkLst>
            <pc:docMk/>
            <pc:sldMk cId="3956109583" sldId="844"/>
            <ac:spMk id="13" creationId="{F4F9CE6C-EB7E-DBFE-C77E-B97A93A03817}"/>
          </ac:spMkLst>
        </pc:spChg>
      </pc:sldChg>
      <pc:sldChg chg="addSp modSp add mod">
        <pc:chgData name="Yoel Kortick" userId="167978f5-7f40-4909-85d5-d4149554ad4e" providerId="ADAL" clId="{ADFE85AB-093E-431A-ABD3-45CBC31C020E}" dt="2024-07-18T11:08:24.628" v="2067" actId="1036"/>
        <pc:sldMkLst>
          <pc:docMk/>
          <pc:sldMk cId="3530006725" sldId="845"/>
        </pc:sldMkLst>
        <pc:spChg chg="add mod">
          <ac:chgData name="Yoel Kortick" userId="167978f5-7f40-4909-85d5-d4149554ad4e" providerId="ADAL" clId="{ADFE85AB-093E-431A-ABD3-45CBC31C020E}" dt="2024-07-18T11:08:24.628" v="2067" actId="1036"/>
          <ac:spMkLst>
            <pc:docMk/>
            <pc:sldMk cId="3530006725" sldId="845"/>
            <ac:spMk id="4" creationId="{7B8E346C-4B77-4DD6-8AB5-0D19D9F9E902}"/>
          </ac:spMkLst>
        </pc:spChg>
        <pc:spChg chg="add mod">
          <ac:chgData name="Yoel Kortick" userId="167978f5-7f40-4909-85d5-d4149554ad4e" providerId="ADAL" clId="{ADFE85AB-093E-431A-ABD3-45CBC31C020E}" dt="2024-07-18T11:08:24.628" v="2067" actId="1036"/>
          <ac:spMkLst>
            <pc:docMk/>
            <pc:sldMk cId="3530006725" sldId="845"/>
            <ac:spMk id="5" creationId="{BC9BAAFF-ACF9-E533-1ED3-2F6A787B5E59}"/>
          </ac:spMkLst>
        </pc:spChg>
        <pc:spChg chg="mod">
          <ac:chgData name="Yoel Kortick" userId="167978f5-7f40-4909-85d5-d4149554ad4e" providerId="ADAL" clId="{ADFE85AB-093E-431A-ABD3-45CBC31C020E}" dt="2024-07-18T11:05:45.769" v="2014"/>
          <ac:spMkLst>
            <pc:docMk/>
            <pc:sldMk cId="3530006725" sldId="845"/>
            <ac:spMk id="10" creationId="{4C5297D4-1A90-BA7E-1EA2-3486955EA032}"/>
          </ac:spMkLst>
        </pc:spChg>
        <pc:spChg chg="mod">
          <ac:chgData name="Yoel Kortick" userId="167978f5-7f40-4909-85d5-d4149554ad4e" providerId="ADAL" clId="{ADFE85AB-093E-431A-ABD3-45CBC31C020E}" dt="2024-07-18T11:07:14.556" v="2041" actId="14100"/>
          <ac:spMkLst>
            <pc:docMk/>
            <pc:sldMk cId="3530006725" sldId="845"/>
            <ac:spMk id="11" creationId="{1ACE3884-5DD3-4F86-13C6-FF34F1D35C8C}"/>
          </ac:spMkLst>
        </pc:spChg>
        <pc:picChg chg="add mod">
          <ac:chgData name="Yoel Kortick" userId="167978f5-7f40-4909-85d5-d4149554ad4e" providerId="ADAL" clId="{ADFE85AB-093E-431A-ABD3-45CBC31C020E}" dt="2024-07-18T11:08:24.628" v="2067" actId="1036"/>
          <ac:picMkLst>
            <pc:docMk/>
            <pc:sldMk cId="3530006725" sldId="845"/>
            <ac:picMk id="3" creationId="{8456084B-7FA7-DAA5-6365-6ED93B3223DA}"/>
          </ac:picMkLst>
        </pc:picChg>
      </pc:sldChg>
      <pc:sldChg chg="addSp delSp modSp add mod">
        <pc:chgData name="Yoel Kortick" userId="167978f5-7f40-4909-85d5-d4149554ad4e" providerId="ADAL" clId="{ADFE85AB-093E-431A-ABD3-45CBC31C020E}" dt="2024-07-18T11:44:38.174" v="2229" actId="14100"/>
        <pc:sldMkLst>
          <pc:docMk/>
          <pc:sldMk cId="3131927025" sldId="846"/>
        </pc:sldMkLst>
        <pc:spChg chg="add mod">
          <ac:chgData name="Yoel Kortick" userId="167978f5-7f40-4909-85d5-d4149554ad4e" providerId="ADAL" clId="{ADFE85AB-093E-431A-ABD3-45CBC31C020E}" dt="2024-07-18T11:44:24.100" v="2224" actId="1076"/>
          <ac:spMkLst>
            <pc:docMk/>
            <pc:sldMk cId="3131927025" sldId="846"/>
            <ac:spMk id="4" creationId="{0936C586-95B1-088E-1647-0386CC5F629B}"/>
          </ac:spMkLst>
        </pc:spChg>
        <pc:spChg chg="add mod">
          <ac:chgData name="Yoel Kortick" userId="167978f5-7f40-4909-85d5-d4149554ad4e" providerId="ADAL" clId="{ADFE85AB-093E-431A-ABD3-45CBC31C020E}" dt="2024-07-18T11:44:32.550" v="2227" actId="14100"/>
          <ac:spMkLst>
            <pc:docMk/>
            <pc:sldMk cId="3131927025" sldId="846"/>
            <ac:spMk id="5" creationId="{2B97A73C-564A-216E-7EF3-A64820908F2D}"/>
          </ac:spMkLst>
        </pc:spChg>
        <pc:spChg chg="add mod">
          <ac:chgData name="Yoel Kortick" userId="167978f5-7f40-4909-85d5-d4149554ad4e" providerId="ADAL" clId="{ADFE85AB-093E-431A-ABD3-45CBC31C020E}" dt="2024-07-18T11:43:46.620" v="2220" actId="14100"/>
          <ac:spMkLst>
            <pc:docMk/>
            <pc:sldMk cId="3131927025" sldId="846"/>
            <ac:spMk id="6" creationId="{4FAA1077-7DF5-72FF-4F97-8FBEE68B6BDE}"/>
          </ac:spMkLst>
        </pc:spChg>
        <pc:spChg chg="mod">
          <ac:chgData name="Yoel Kortick" userId="167978f5-7f40-4909-85d5-d4149554ad4e" providerId="ADAL" clId="{ADFE85AB-093E-431A-ABD3-45CBC31C020E}" dt="2024-07-18T11:35:16.125" v="2143" actId="313"/>
          <ac:spMkLst>
            <pc:docMk/>
            <pc:sldMk cId="3131927025" sldId="846"/>
            <ac:spMk id="11" creationId="{1ACE3884-5DD3-4F86-13C6-FF34F1D35C8C}"/>
          </ac:spMkLst>
        </pc:spChg>
        <pc:spChg chg="add mod">
          <ac:chgData name="Yoel Kortick" userId="167978f5-7f40-4909-85d5-d4149554ad4e" providerId="ADAL" clId="{ADFE85AB-093E-431A-ABD3-45CBC31C020E}" dt="2024-07-18T11:44:38.174" v="2229" actId="14100"/>
          <ac:spMkLst>
            <pc:docMk/>
            <pc:sldMk cId="3131927025" sldId="846"/>
            <ac:spMk id="14" creationId="{3C68D164-0E46-3ED2-0088-62EE84455670}"/>
          </ac:spMkLst>
        </pc:spChg>
        <pc:picChg chg="add del mod">
          <ac:chgData name="Yoel Kortick" userId="167978f5-7f40-4909-85d5-d4149554ad4e" providerId="ADAL" clId="{ADFE85AB-093E-431A-ABD3-45CBC31C020E}" dt="2024-07-18T11:42:46.560" v="2200" actId="478"/>
          <ac:picMkLst>
            <pc:docMk/>
            <pc:sldMk cId="3131927025" sldId="846"/>
            <ac:picMk id="3" creationId="{4F550087-04A4-583B-29D8-CA41240840C7}"/>
          </ac:picMkLst>
        </pc:picChg>
        <pc:picChg chg="add mod ord">
          <ac:chgData name="Yoel Kortick" userId="167978f5-7f40-4909-85d5-d4149554ad4e" providerId="ADAL" clId="{ADFE85AB-093E-431A-ABD3-45CBC31C020E}" dt="2024-07-18T11:43:51.780" v="2222" actId="208"/>
          <ac:picMkLst>
            <pc:docMk/>
            <pc:sldMk cId="3131927025" sldId="846"/>
            <ac:picMk id="13" creationId="{1EA6A82C-068A-CA31-6F42-7FA31A44065D}"/>
          </ac:picMkLst>
        </pc:picChg>
        <pc:cxnChg chg="add mod">
          <ac:chgData name="Yoel Kortick" userId="167978f5-7f40-4909-85d5-d4149554ad4e" providerId="ADAL" clId="{ADFE85AB-093E-431A-ABD3-45CBC31C020E}" dt="2024-07-18T11:43:49.341" v="2221" actId="1076"/>
          <ac:cxnSpMkLst>
            <pc:docMk/>
            <pc:sldMk cId="3131927025" sldId="846"/>
            <ac:cxnSpMk id="8" creationId="{6D99B034-E8DD-72D0-DC2D-B4CE1004DA95}"/>
          </ac:cxnSpMkLst>
        </pc:cxnChg>
      </pc:sldChg>
      <pc:sldChg chg="addSp delSp modSp add mod">
        <pc:chgData name="Yoel Kortick" userId="167978f5-7f40-4909-85d5-d4149554ad4e" providerId="ADAL" clId="{ADFE85AB-093E-431A-ABD3-45CBC31C020E}" dt="2024-07-18T11:46:15.660" v="2293" actId="478"/>
        <pc:sldMkLst>
          <pc:docMk/>
          <pc:sldMk cId="1653719437" sldId="847"/>
        </pc:sldMkLst>
        <pc:spChg chg="mod">
          <ac:chgData name="Yoel Kortick" userId="167978f5-7f40-4909-85d5-d4149554ad4e" providerId="ADAL" clId="{ADFE85AB-093E-431A-ABD3-45CBC31C020E}" dt="2024-07-18T11:46:08.124" v="2290" actId="14100"/>
          <ac:spMkLst>
            <pc:docMk/>
            <pc:sldMk cId="1653719437" sldId="847"/>
            <ac:spMk id="4" creationId="{0936C586-95B1-088E-1647-0386CC5F629B}"/>
          </ac:spMkLst>
        </pc:spChg>
        <pc:spChg chg="mod">
          <ac:chgData name="Yoel Kortick" userId="167978f5-7f40-4909-85d5-d4149554ad4e" providerId="ADAL" clId="{ADFE85AB-093E-431A-ABD3-45CBC31C020E}" dt="2024-07-18T11:45:47.489" v="2282" actId="1036"/>
          <ac:spMkLst>
            <pc:docMk/>
            <pc:sldMk cId="1653719437" sldId="847"/>
            <ac:spMk id="5" creationId="{2B97A73C-564A-216E-7EF3-A64820908F2D}"/>
          </ac:spMkLst>
        </pc:spChg>
        <pc:spChg chg="del">
          <ac:chgData name="Yoel Kortick" userId="167978f5-7f40-4909-85d5-d4149554ad4e" providerId="ADAL" clId="{ADFE85AB-093E-431A-ABD3-45CBC31C020E}" dt="2024-07-18T11:46:14.217" v="2292" actId="478"/>
          <ac:spMkLst>
            <pc:docMk/>
            <pc:sldMk cId="1653719437" sldId="847"/>
            <ac:spMk id="6" creationId="{4FAA1077-7DF5-72FF-4F97-8FBEE68B6BDE}"/>
          </ac:spMkLst>
        </pc:spChg>
        <pc:spChg chg="mod">
          <ac:chgData name="Yoel Kortick" userId="167978f5-7f40-4909-85d5-d4149554ad4e" providerId="ADAL" clId="{ADFE85AB-093E-431A-ABD3-45CBC31C020E}" dt="2024-07-18T11:44:59.863" v="2269" actId="6549"/>
          <ac:spMkLst>
            <pc:docMk/>
            <pc:sldMk cId="1653719437" sldId="847"/>
            <ac:spMk id="11" creationId="{1ACE3884-5DD3-4F86-13C6-FF34F1D35C8C}"/>
          </ac:spMkLst>
        </pc:spChg>
        <pc:spChg chg="mod">
          <ac:chgData name="Yoel Kortick" userId="167978f5-7f40-4909-85d5-d4149554ad4e" providerId="ADAL" clId="{ADFE85AB-093E-431A-ABD3-45CBC31C020E}" dt="2024-07-18T11:45:57.094" v="2286" actId="14100"/>
          <ac:spMkLst>
            <pc:docMk/>
            <pc:sldMk cId="1653719437" sldId="847"/>
            <ac:spMk id="14" creationId="{3C68D164-0E46-3ED2-0088-62EE84455670}"/>
          </ac:spMkLst>
        </pc:spChg>
        <pc:picChg chg="add mod ord">
          <ac:chgData name="Yoel Kortick" userId="167978f5-7f40-4909-85d5-d4149554ad4e" providerId="ADAL" clId="{ADFE85AB-093E-431A-ABD3-45CBC31C020E}" dt="2024-07-18T11:46:10.959" v="2291" actId="208"/>
          <ac:picMkLst>
            <pc:docMk/>
            <pc:sldMk cId="1653719437" sldId="847"/>
            <ac:picMk id="3" creationId="{6E88EE08-AD1E-BF4F-0AC3-8ADEBCAE7EFC}"/>
          </ac:picMkLst>
        </pc:picChg>
        <pc:picChg chg="del">
          <ac:chgData name="Yoel Kortick" userId="167978f5-7f40-4909-85d5-d4149554ad4e" providerId="ADAL" clId="{ADFE85AB-093E-431A-ABD3-45CBC31C020E}" dt="2024-07-18T11:45:02.050" v="2270" actId="478"/>
          <ac:picMkLst>
            <pc:docMk/>
            <pc:sldMk cId="1653719437" sldId="847"/>
            <ac:picMk id="13" creationId="{1EA6A82C-068A-CA31-6F42-7FA31A44065D}"/>
          </ac:picMkLst>
        </pc:picChg>
        <pc:cxnChg chg="del">
          <ac:chgData name="Yoel Kortick" userId="167978f5-7f40-4909-85d5-d4149554ad4e" providerId="ADAL" clId="{ADFE85AB-093E-431A-ABD3-45CBC31C020E}" dt="2024-07-18T11:46:15.660" v="2293" actId="478"/>
          <ac:cxnSpMkLst>
            <pc:docMk/>
            <pc:sldMk cId="1653719437" sldId="847"/>
            <ac:cxnSpMk id="8" creationId="{6D99B034-E8DD-72D0-DC2D-B4CE1004DA95}"/>
          </ac:cxnSpMkLst>
        </pc:cxnChg>
      </pc:sldChg>
      <pc:sldChg chg="modSp add mod">
        <pc:chgData name="Yoel Kortick" userId="167978f5-7f40-4909-85d5-d4149554ad4e" providerId="ADAL" clId="{ADFE85AB-093E-431A-ABD3-45CBC31C020E}" dt="2024-07-18T11:46:26.574" v="2301" actId="20577"/>
        <pc:sldMkLst>
          <pc:docMk/>
          <pc:sldMk cId="1579789328" sldId="848"/>
        </pc:sldMkLst>
        <pc:spChg chg="mod">
          <ac:chgData name="Yoel Kortick" userId="167978f5-7f40-4909-85d5-d4149554ad4e" providerId="ADAL" clId="{ADFE85AB-093E-431A-ABD3-45CBC31C020E}" dt="2024-07-18T11:46:26.574" v="2301" actId="20577"/>
          <ac:spMkLst>
            <pc:docMk/>
            <pc:sldMk cId="1579789328" sldId="848"/>
            <ac:spMk id="13" creationId="{F4F9CE6C-EB7E-DBFE-C77E-B97A93A03817}"/>
          </ac:spMkLst>
        </pc:spChg>
      </pc:sldChg>
      <pc:sldChg chg="delSp modSp add mod">
        <pc:chgData name="Yoel Kortick" userId="167978f5-7f40-4909-85d5-d4149554ad4e" providerId="ADAL" clId="{ADFE85AB-093E-431A-ABD3-45CBC31C020E}" dt="2024-07-18T11:47:03.244" v="2314"/>
        <pc:sldMkLst>
          <pc:docMk/>
          <pc:sldMk cId="3427669715" sldId="849"/>
        </pc:sldMkLst>
        <pc:spChg chg="del">
          <ac:chgData name="Yoel Kortick" userId="167978f5-7f40-4909-85d5-d4149554ad4e" providerId="ADAL" clId="{ADFE85AB-093E-431A-ABD3-45CBC31C020E}" dt="2024-07-18T11:46:51.355" v="2310" actId="478"/>
          <ac:spMkLst>
            <pc:docMk/>
            <pc:sldMk cId="3427669715" sldId="849"/>
            <ac:spMk id="4" creationId="{7B8E346C-4B77-4DD6-8AB5-0D19D9F9E902}"/>
          </ac:spMkLst>
        </pc:spChg>
        <pc:spChg chg="del">
          <ac:chgData name="Yoel Kortick" userId="167978f5-7f40-4909-85d5-d4149554ad4e" providerId="ADAL" clId="{ADFE85AB-093E-431A-ABD3-45CBC31C020E}" dt="2024-07-18T11:46:51.355" v="2310" actId="478"/>
          <ac:spMkLst>
            <pc:docMk/>
            <pc:sldMk cId="3427669715" sldId="849"/>
            <ac:spMk id="5" creationId="{BC9BAAFF-ACF9-E533-1ED3-2F6A787B5E59}"/>
          </ac:spMkLst>
        </pc:spChg>
        <pc:spChg chg="mod">
          <ac:chgData name="Yoel Kortick" userId="167978f5-7f40-4909-85d5-d4149554ad4e" providerId="ADAL" clId="{ADFE85AB-093E-431A-ABD3-45CBC31C020E}" dt="2024-07-18T11:46:47.183" v="2308" actId="20577"/>
          <ac:spMkLst>
            <pc:docMk/>
            <pc:sldMk cId="3427669715" sldId="849"/>
            <ac:spMk id="10" creationId="{4C5297D4-1A90-BA7E-1EA2-3486955EA032}"/>
          </ac:spMkLst>
        </pc:spChg>
        <pc:spChg chg="mod">
          <ac:chgData name="Yoel Kortick" userId="167978f5-7f40-4909-85d5-d4149554ad4e" providerId="ADAL" clId="{ADFE85AB-093E-431A-ABD3-45CBC31C020E}" dt="2024-07-18T11:47:03.244" v="2314"/>
          <ac:spMkLst>
            <pc:docMk/>
            <pc:sldMk cId="3427669715" sldId="849"/>
            <ac:spMk id="11" creationId="{1ACE3884-5DD3-4F86-13C6-FF34F1D35C8C}"/>
          </ac:spMkLst>
        </pc:spChg>
        <pc:picChg chg="del">
          <ac:chgData name="Yoel Kortick" userId="167978f5-7f40-4909-85d5-d4149554ad4e" providerId="ADAL" clId="{ADFE85AB-093E-431A-ABD3-45CBC31C020E}" dt="2024-07-18T11:46:49.404" v="2309" actId="478"/>
          <ac:picMkLst>
            <pc:docMk/>
            <pc:sldMk cId="3427669715" sldId="849"/>
            <ac:picMk id="3" creationId="{8456084B-7FA7-DAA5-6365-6ED93B3223DA}"/>
          </ac:picMkLst>
        </pc:picChg>
      </pc:sldChg>
      <pc:sldChg chg="modSp add mod">
        <pc:chgData name="Yoel Kortick" userId="167978f5-7f40-4909-85d5-d4149554ad4e" providerId="ADAL" clId="{ADFE85AB-093E-431A-ABD3-45CBC31C020E}" dt="2024-07-18T11:48:30.320" v="2322" actId="404"/>
        <pc:sldMkLst>
          <pc:docMk/>
          <pc:sldMk cId="3251702007" sldId="850"/>
        </pc:sldMkLst>
        <pc:spChg chg="mod">
          <ac:chgData name="Yoel Kortick" userId="167978f5-7f40-4909-85d5-d4149554ad4e" providerId="ADAL" clId="{ADFE85AB-093E-431A-ABD3-45CBC31C020E}" dt="2024-07-18T11:48:30.320" v="2322" actId="404"/>
          <ac:spMkLst>
            <pc:docMk/>
            <pc:sldMk cId="3251702007" sldId="850"/>
            <ac:spMk id="13" creationId="{F4F9CE6C-EB7E-DBFE-C77E-B97A93A03817}"/>
          </ac:spMkLst>
        </pc:spChg>
      </pc:sldChg>
      <pc:sldChg chg="modSp add mod">
        <pc:chgData name="Yoel Kortick" userId="167978f5-7f40-4909-85d5-d4149554ad4e" providerId="ADAL" clId="{ADFE85AB-093E-431A-ABD3-45CBC31C020E}" dt="2024-07-18T11:48:44.340" v="2330" actId="20577"/>
        <pc:sldMkLst>
          <pc:docMk/>
          <pc:sldMk cId="2855823221" sldId="851"/>
        </pc:sldMkLst>
        <pc:spChg chg="mod">
          <ac:chgData name="Yoel Kortick" userId="167978f5-7f40-4909-85d5-d4149554ad4e" providerId="ADAL" clId="{ADFE85AB-093E-431A-ABD3-45CBC31C020E}" dt="2024-07-18T11:48:44.340" v="2330" actId="20577"/>
          <ac:spMkLst>
            <pc:docMk/>
            <pc:sldMk cId="2855823221" sldId="851"/>
            <ac:spMk id="13" creationId="{F4F9CE6C-EB7E-DBFE-C77E-B97A93A03817}"/>
          </ac:spMkLst>
        </pc:spChg>
      </pc:sldChg>
      <pc:sldChg chg="modSp add mod">
        <pc:chgData name="Yoel Kortick" userId="167978f5-7f40-4909-85d5-d4149554ad4e" providerId="ADAL" clId="{ADFE85AB-093E-431A-ABD3-45CBC31C020E}" dt="2024-07-18T11:48:57.617" v="2340" actId="20577"/>
        <pc:sldMkLst>
          <pc:docMk/>
          <pc:sldMk cId="3391713273" sldId="852"/>
        </pc:sldMkLst>
        <pc:spChg chg="mod">
          <ac:chgData name="Yoel Kortick" userId="167978f5-7f40-4909-85d5-d4149554ad4e" providerId="ADAL" clId="{ADFE85AB-093E-431A-ABD3-45CBC31C020E}" dt="2024-07-18T11:48:57.617" v="2340" actId="20577"/>
          <ac:spMkLst>
            <pc:docMk/>
            <pc:sldMk cId="3391713273" sldId="852"/>
            <ac:spMk id="13" creationId="{F4F9CE6C-EB7E-DBFE-C77E-B97A93A03817}"/>
          </ac:spMkLst>
        </pc:spChg>
      </pc:sldChg>
      <pc:sldChg chg="add del">
        <pc:chgData name="Yoel Kortick" userId="167978f5-7f40-4909-85d5-d4149554ad4e" providerId="ADAL" clId="{ADFE85AB-093E-431A-ABD3-45CBC31C020E}" dt="2024-07-18T10:54:52.404" v="1867"/>
        <pc:sldMkLst>
          <pc:docMk/>
          <pc:sldMk cId="3155272951" sldId="1879"/>
        </pc:sldMkLst>
      </pc:sldChg>
      <pc:sldChg chg="add del">
        <pc:chgData name="Yoel Kortick" userId="167978f5-7f40-4909-85d5-d4149554ad4e" providerId="ADAL" clId="{ADFE85AB-093E-431A-ABD3-45CBC31C020E}" dt="2024-07-18T10:54:52.404" v="1867"/>
        <pc:sldMkLst>
          <pc:docMk/>
          <pc:sldMk cId="2651079580" sldId="2202"/>
        </pc:sldMkLst>
      </pc:sldChg>
    </pc:docChg>
  </pc:docChgLst>
  <pc:docChgLst>
    <pc:chgData name="Yoel Kortick" userId="167978f5-7f40-4909-85d5-d4149554ad4e" providerId="ADAL" clId="{3B19A0AC-29E2-4A04-BD7C-FFC6075F9672}"/>
    <pc:docChg chg="undo custSel addSld delSld modSld modSection">
      <pc:chgData name="Yoel Kortick" userId="167978f5-7f40-4909-85d5-d4149554ad4e" providerId="ADAL" clId="{3B19A0AC-29E2-4A04-BD7C-FFC6075F9672}" dt="2024-07-21T12:09:43.867" v="1774" actId="14100"/>
      <pc:docMkLst>
        <pc:docMk/>
      </pc:docMkLst>
      <pc:sldChg chg="modSp mod">
        <pc:chgData name="Yoel Kortick" userId="167978f5-7f40-4909-85d5-d4149554ad4e" providerId="ADAL" clId="{3B19A0AC-29E2-4A04-BD7C-FFC6075F9672}" dt="2024-07-21T10:41:41.117" v="7" actId="20577"/>
        <pc:sldMkLst>
          <pc:docMk/>
          <pc:sldMk cId="2594056538" sldId="647"/>
        </pc:sldMkLst>
        <pc:spChg chg="mod">
          <ac:chgData name="Yoel Kortick" userId="167978f5-7f40-4909-85d5-d4149554ad4e" providerId="ADAL" clId="{3B19A0AC-29E2-4A04-BD7C-FFC6075F9672}" dt="2024-07-21T10:41:41.117" v="7" actId="20577"/>
          <ac:spMkLst>
            <pc:docMk/>
            <pc:sldMk cId="2594056538" sldId="647"/>
            <ac:spMk id="22" creationId="{9B5F582B-23AB-6B01-E863-A0F17C002003}"/>
          </ac:spMkLst>
        </pc:spChg>
      </pc:sldChg>
      <pc:sldChg chg="modSp mod">
        <pc:chgData name="Yoel Kortick" userId="167978f5-7f40-4909-85d5-d4149554ad4e" providerId="ADAL" clId="{3B19A0AC-29E2-4A04-BD7C-FFC6075F9672}" dt="2024-07-21T12:04:53.137" v="1644"/>
        <pc:sldMkLst>
          <pc:docMk/>
          <pc:sldMk cId="2401584553" sldId="696"/>
        </pc:sldMkLst>
        <pc:spChg chg="mod">
          <ac:chgData name="Yoel Kortick" userId="167978f5-7f40-4909-85d5-d4149554ad4e" providerId="ADAL" clId="{3B19A0AC-29E2-4A04-BD7C-FFC6075F9672}" dt="2024-07-21T12:04:53.137" v="1644"/>
          <ac:spMkLst>
            <pc:docMk/>
            <pc:sldMk cId="2401584553" sldId="696"/>
            <ac:spMk id="6" creationId="{65F3B852-286D-55BD-2B1D-F4756EAB082C}"/>
          </ac:spMkLst>
        </pc:spChg>
      </pc:sldChg>
      <pc:sldChg chg="modSp mod">
        <pc:chgData name="Yoel Kortick" userId="167978f5-7f40-4909-85d5-d4149554ad4e" providerId="ADAL" clId="{3B19A0AC-29E2-4A04-BD7C-FFC6075F9672}" dt="2024-07-21T12:05:24.714" v="1659" actId="20577"/>
        <pc:sldMkLst>
          <pc:docMk/>
          <pc:sldMk cId="1763485071" sldId="732"/>
        </pc:sldMkLst>
        <pc:spChg chg="mod">
          <ac:chgData name="Yoel Kortick" userId="167978f5-7f40-4909-85d5-d4149554ad4e" providerId="ADAL" clId="{3B19A0AC-29E2-4A04-BD7C-FFC6075F9672}" dt="2024-07-21T12:05:24.714" v="1659" actId="20577"/>
          <ac:spMkLst>
            <pc:docMk/>
            <pc:sldMk cId="1763485071" sldId="732"/>
            <ac:spMk id="11" creationId="{1ACE3884-5DD3-4F86-13C6-FF34F1D35C8C}"/>
          </ac:spMkLst>
        </pc:spChg>
      </pc:sldChg>
      <pc:sldChg chg="del">
        <pc:chgData name="Yoel Kortick" userId="167978f5-7f40-4909-85d5-d4149554ad4e" providerId="ADAL" clId="{3B19A0AC-29E2-4A04-BD7C-FFC6075F9672}" dt="2024-07-21T10:46:41.839" v="262" actId="47"/>
        <pc:sldMkLst>
          <pc:docMk/>
          <pc:sldMk cId="3160629959" sldId="735"/>
        </pc:sldMkLst>
      </pc:sldChg>
      <pc:sldChg chg="modSp mod">
        <pc:chgData name="Yoel Kortick" userId="167978f5-7f40-4909-85d5-d4149554ad4e" providerId="ADAL" clId="{3B19A0AC-29E2-4A04-BD7C-FFC6075F9672}" dt="2024-07-21T10:46:51.725" v="264" actId="255"/>
        <pc:sldMkLst>
          <pc:docMk/>
          <pc:sldMk cId="255888119" sldId="744"/>
        </pc:sldMkLst>
        <pc:spChg chg="mod">
          <ac:chgData name="Yoel Kortick" userId="167978f5-7f40-4909-85d5-d4149554ad4e" providerId="ADAL" clId="{3B19A0AC-29E2-4A04-BD7C-FFC6075F9672}" dt="2024-07-21T10:46:51.725" v="264" actId="255"/>
          <ac:spMkLst>
            <pc:docMk/>
            <pc:sldMk cId="255888119" sldId="744"/>
            <ac:spMk id="11" creationId="{1ACE3884-5DD3-4F86-13C6-FF34F1D35C8C}"/>
          </ac:spMkLst>
        </pc:spChg>
      </pc:sldChg>
      <pc:sldChg chg="modSp">
        <pc:chgData name="Yoel Kortick" userId="167978f5-7f40-4909-85d5-d4149554ad4e" providerId="ADAL" clId="{3B19A0AC-29E2-4A04-BD7C-FFC6075F9672}" dt="2024-07-21T10:52:21.147" v="409"/>
        <pc:sldMkLst>
          <pc:docMk/>
          <pc:sldMk cId="3942690071" sldId="746"/>
        </pc:sldMkLst>
        <pc:spChg chg="mod">
          <ac:chgData name="Yoel Kortick" userId="167978f5-7f40-4909-85d5-d4149554ad4e" providerId="ADAL" clId="{3B19A0AC-29E2-4A04-BD7C-FFC6075F9672}" dt="2024-07-21T10:52:21.147" v="409"/>
          <ac:spMkLst>
            <pc:docMk/>
            <pc:sldMk cId="3942690071" sldId="746"/>
            <ac:spMk id="13" creationId="{F4F9CE6C-EB7E-DBFE-C77E-B97A93A03817}"/>
          </ac:spMkLst>
        </pc:spChg>
      </pc:sldChg>
      <pc:sldChg chg="addSp delSp modSp mod">
        <pc:chgData name="Yoel Kortick" userId="167978f5-7f40-4909-85d5-d4149554ad4e" providerId="ADAL" clId="{3B19A0AC-29E2-4A04-BD7C-FFC6075F9672}" dt="2024-07-21T10:53:40.773" v="478" actId="207"/>
        <pc:sldMkLst>
          <pc:docMk/>
          <pc:sldMk cId="3537061899" sldId="747"/>
        </pc:sldMkLst>
        <pc:spChg chg="mod">
          <ac:chgData name="Yoel Kortick" userId="167978f5-7f40-4909-85d5-d4149554ad4e" providerId="ADAL" clId="{3B19A0AC-29E2-4A04-BD7C-FFC6075F9672}" dt="2024-07-21T10:53:02.685" v="428" actId="14100"/>
          <ac:spMkLst>
            <pc:docMk/>
            <pc:sldMk cId="3537061899" sldId="747"/>
            <ac:spMk id="4" creationId="{91AB4137-DAFC-842B-4344-7262289AE0BD}"/>
          </ac:spMkLst>
        </pc:spChg>
        <pc:spChg chg="add mod">
          <ac:chgData name="Yoel Kortick" userId="167978f5-7f40-4909-85d5-d4149554ad4e" providerId="ADAL" clId="{3B19A0AC-29E2-4A04-BD7C-FFC6075F9672}" dt="2024-07-21T10:53:40.773" v="478" actId="207"/>
          <ac:spMkLst>
            <pc:docMk/>
            <pc:sldMk cId="3537061899" sldId="747"/>
            <ac:spMk id="5" creationId="{5362B6B9-E2D6-96E2-1767-B733B2A3C683}"/>
          </ac:spMkLst>
        </pc:spChg>
        <pc:spChg chg="mod">
          <ac:chgData name="Yoel Kortick" userId="167978f5-7f40-4909-85d5-d4149554ad4e" providerId="ADAL" clId="{3B19A0AC-29E2-4A04-BD7C-FFC6075F9672}" dt="2024-07-21T10:52:21.147" v="409"/>
          <ac:spMkLst>
            <pc:docMk/>
            <pc:sldMk cId="3537061899" sldId="747"/>
            <ac:spMk id="10" creationId="{4C5297D4-1A90-BA7E-1EA2-3486955EA032}"/>
          </ac:spMkLst>
        </pc:spChg>
        <pc:spChg chg="mod">
          <ac:chgData name="Yoel Kortick" userId="167978f5-7f40-4909-85d5-d4149554ad4e" providerId="ADAL" clId="{3B19A0AC-29E2-4A04-BD7C-FFC6075F9672}" dt="2024-07-21T10:52:45.480" v="423" actId="20577"/>
          <ac:spMkLst>
            <pc:docMk/>
            <pc:sldMk cId="3537061899" sldId="747"/>
            <ac:spMk id="11" creationId="{1ACE3884-5DD3-4F86-13C6-FF34F1D35C8C}"/>
          </ac:spMkLst>
        </pc:spChg>
        <pc:picChg chg="add mod ord">
          <ac:chgData name="Yoel Kortick" userId="167978f5-7f40-4909-85d5-d4149554ad4e" providerId="ADAL" clId="{3B19A0AC-29E2-4A04-BD7C-FFC6075F9672}" dt="2024-07-21T10:52:57.481" v="426" actId="167"/>
          <ac:picMkLst>
            <pc:docMk/>
            <pc:sldMk cId="3537061899" sldId="747"/>
            <ac:picMk id="2" creationId="{D1557926-CE2F-5D27-1B07-F1B81F9A85B9}"/>
          </ac:picMkLst>
        </pc:picChg>
        <pc:picChg chg="del">
          <ac:chgData name="Yoel Kortick" userId="167978f5-7f40-4909-85d5-d4149554ad4e" providerId="ADAL" clId="{3B19A0AC-29E2-4A04-BD7C-FFC6075F9672}" dt="2024-07-21T10:52:53.475" v="424" actId="478"/>
          <ac:picMkLst>
            <pc:docMk/>
            <pc:sldMk cId="3537061899" sldId="747"/>
            <ac:picMk id="3" creationId="{DBF63E08-930E-5CA2-98D9-6E5A0E829217}"/>
          </ac:picMkLst>
        </pc:picChg>
        <pc:cxnChg chg="add mod">
          <ac:chgData name="Yoel Kortick" userId="167978f5-7f40-4909-85d5-d4149554ad4e" providerId="ADAL" clId="{3B19A0AC-29E2-4A04-BD7C-FFC6075F9672}" dt="2024-07-21T10:53:32.932" v="476" actId="1036"/>
          <ac:cxnSpMkLst>
            <pc:docMk/>
            <pc:sldMk cId="3537061899" sldId="747"/>
            <ac:cxnSpMk id="6" creationId="{04F4CEAB-B1BF-4504-B9F6-D9A4AF46E8A4}"/>
          </ac:cxnSpMkLst>
        </pc:cxnChg>
        <pc:cxnChg chg="add mod">
          <ac:chgData name="Yoel Kortick" userId="167978f5-7f40-4909-85d5-d4149554ad4e" providerId="ADAL" clId="{3B19A0AC-29E2-4A04-BD7C-FFC6075F9672}" dt="2024-07-21T10:53:32.932" v="476" actId="1036"/>
          <ac:cxnSpMkLst>
            <pc:docMk/>
            <pc:sldMk cId="3537061899" sldId="747"/>
            <ac:cxnSpMk id="7" creationId="{E2962E13-178B-CBE9-665F-5CECFFFAFA27}"/>
          </ac:cxnSpMkLst>
        </pc:cxnChg>
      </pc:sldChg>
      <pc:sldChg chg="addSp delSp modSp mod">
        <pc:chgData name="Yoel Kortick" userId="167978f5-7f40-4909-85d5-d4149554ad4e" providerId="ADAL" clId="{3B19A0AC-29E2-4A04-BD7C-FFC6075F9672}" dt="2024-07-21T11:35:56.117" v="1318" actId="1036"/>
        <pc:sldMkLst>
          <pc:docMk/>
          <pc:sldMk cId="2674239236" sldId="748"/>
        </pc:sldMkLst>
        <pc:spChg chg="mod">
          <ac:chgData name="Yoel Kortick" userId="167978f5-7f40-4909-85d5-d4149554ad4e" providerId="ADAL" clId="{3B19A0AC-29E2-4A04-BD7C-FFC6075F9672}" dt="2024-07-21T11:35:56.117" v="1318" actId="1036"/>
          <ac:spMkLst>
            <pc:docMk/>
            <pc:sldMk cId="2674239236" sldId="748"/>
            <ac:spMk id="5" creationId="{4BCF160E-FFD7-1946-0101-159D88333E8A}"/>
          </ac:spMkLst>
        </pc:spChg>
        <pc:spChg chg="add mod">
          <ac:chgData name="Yoel Kortick" userId="167978f5-7f40-4909-85d5-d4149554ad4e" providerId="ADAL" clId="{3B19A0AC-29E2-4A04-BD7C-FFC6075F9672}" dt="2024-07-21T11:35:56.117" v="1318" actId="1036"/>
          <ac:spMkLst>
            <pc:docMk/>
            <pc:sldMk cId="2674239236" sldId="748"/>
            <ac:spMk id="6" creationId="{735571DA-5A84-DD05-4E06-2830258A5716}"/>
          </ac:spMkLst>
        </pc:spChg>
        <pc:spChg chg="mod">
          <ac:chgData name="Yoel Kortick" userId="167978f5-7f40-4909-85d5-d4149554ad4e" providerId="ADAL" clId="{3B19A0AC-29E2-4A04-BD7C-FFC6075F9672}" dt="2024-07-21T11:35:56.117" v="1318" actId="1036"/>
          <ac:spMkLst>
            <pc:docMk/>
            <pc:sldMk cId="2674239236" sldId="748"/>
            <ac:spMk id="7" creationId="{335EA3BE-EDDE-CAE8-46EF-564C05C76011}"/>
          </ac:spMkLst>
        </pc:spChg>
        <pc:spChg chg="del">
          <ac:chgData name="Yoel Kortick" userId="167978f5-7f40-4909-85d5-d4149554ad4e" providerId="ADAL" clId="{3B19A0AC-29E2-4A04-BD7C-FFC6075F9672}" dt="2024-07-21T10:56:08.998" v="492" actId="478"/>
          <ac:spMkLst>
            <pc:docMk/>
            <pc:sldMk cId="2674239236" sldId="748"/>
            <ac:spMk id="8" creationId="{59B1AEE9-2A2C-F971-467F-8B0E313FFBB9}"/>
          </ac:spMkLst>
        </pc:spChg>
        <pc:spChg chg="mod">
          <ac:chgData name="Yoel Kortick" userId="167978f5-7f40-4909-85d5-d4149554ad4e" providerId="ADAL" clId="{3B19A0AC-29E2-4A04-BD7C-FFC6075F9672}" dt="2024-07-21T10:52:21.147" v="409"/>
          <ac:spMkLst>
            <pc:docMk/>
            <pc:sldMk cId="2674239236" sldId="748"/>
            <ac:spMk id="10" creationId="{4C5297D4-1A90-BA7E-1EA2-3486955EA032}"/>
          </ac:spMkLst>
        </pc:spChg>
        <pc:spChg chg="mod">
          <ac:chgData name="Yoel Kortick" userId="167978f5-7f40-4909-85d5-d4149554ad4e" providerId="ADAL" clId="{3B19A0AC-29E2-4A04-BD7C-FFC6075F9672}" dt="2024-07-21T11:35:34.341" v="1303" actId="6549"/>
          <ac:spMkLst>
            <pc:docMk/>
            <pc:sldMk cId="2674239236" sldId="748"/>
            <ac:spMk id="11" creationId="{1ACE3884-5DD3-4F86-13C6-FF34F1D35C8C}"/>
          </ac:spMkLst>
        </pc:spChg>
        <pc:picChg chg="del">
          <ac:chgData name="Yoel Kortick" userId="167978f5-7f40-4909-85d5-d4149554ad4e" providerId="ADAL" clId="{3B19A0AC-29E2-4A04-BD7C-FFC6075F9672}" dt="2024-07-21T10:55:55.900" v="487" actId="478"/>
          <ac:picMkLst>
            <pc:docMk/>
            <pc:sldMk cId="2674239236" sldId="748"/>
            <ac:picMk id="3" creationId="{696D1698-B555-D480-8EED-D7D84B0F1AC7}"/>
          </ac:picMkLst>
        </pc:picChg>
        <pc:picChg chg="add mod ord">
          <ac:chgData name="Yoel Kortick" userId="167978f5-7f40-4909-85d5-d4149554ad4e" providerId="ADAL" clId="{3B19A0AC-29E2-4A04-BD7C-FFC6075F9672}" dt="2024-07-21T11:35:56.117" v="1318" actId="1036"/>
          <ac:picMkLst>
            <pc:docMk/>
            <pc:sldMk cId="2674239236" sldId="748"/>
            <ac:picMk id="4" creationId="{A54D014B-01A0-68D7-3988-2ECD756E6D24}"/>
          </ac:picMkLst>
        </pc:picChg>
        <pc:cxnChg chg="add mod">
          <ac:chgData name="Yoel Kortick" userId="167978f5-7f40-4909-85d5-d4149554ad4e" providerId="ADAL" clId="{3B19A0AC-29E2-4A04-BD7C-FFC6075F9672}" dt="2024-07-21T11:35:56.117" v="1318" actId="1036"/>
          <ac:cxnSpMkLst>
            <pc:docMk/>
            <pc:sldMk cId="2674239236" sldId="748"/>
            <ac:cxnSpMk id="13" creationId="{846E879B-E9CF-B771-5CA7-4EE10917D290}"/>
          </ac:cxnSpMkLst>
        </pc:cxnChg>
      </pc:sldChg>
      <pc:sldChg chg="modSp del">
        <pc:chgData name="Yoel Kortick" userId="167978f5-7f40-4909-85d5-d4149554ad4e" providerId="ADAL" clId="{3B19A0AC-29E2-4A04-BD7C-FFC6075F9672}" dt="2024-07-21T11:08:34.104" v="602" actId="47"/>
        <pc:sldMkLst>
          <pc:docMk/>
          <pc:sldMk cId="3846019292" sldId="749"/>
        </pc:sldMkLst>
        <pc:spChg chg="mod">
          <ac:chgData name="Yoel Kortick" userId="167978f5-7f40-4909-85d5-d4149554ad4e" providerId="ADAL" clId="{3B19A0AC-29E2-4A04-BD7C-FFC6075F9672}" dt="2024-07-21T10:52:21.147" v="409"/>
          <ac:spMkLst>
            <pc:docMk/>
            <pc:sldMk cId="3846019292" sldId="749"/>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366716376" sldId="750"/>
        </pc:sldMkLst>
        <pc:spChg chg="mod">
          <ac:chgData name="Yoel Kortick" userId="167978f5-7f40-4909-85d5-d4149554ad4e" providerId="ADAL" clId="{3B19A0AC-29E2-4A04-BD7C-FFC6075F9672}" dt="2024-07-21T10:52:21.147" v="409"/>
          <ac:spMkLst>
            <pc:docMk/>
            <pc:sldMk cId="366716376" sldId="750"/>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4224374813" sldId="751"/>
        </pc:sldMkLst>
        <pc:spChg chg="mod">
          <ac:chgData name="Yoel Kortick" userId="167978f5-7f40-4909-85d5-d4149554ad4e" providerId="ADAL" clId="{3B19A0AC-29E2-4A04-BD7C-FFC6075F9672}" dt="2024-07-21T10:52:21.147" v="409"/>
          <ac:spMkLst>
            <pc:docMk/>
            <pc:sldMk cId="4224374813" sldId="751"/>
            <ac:spMk id="10" creationId="{4C5297D4-1A90-BA7E-1EA2-3486955EA032}"/>
          </ac:spMkLst>
        </pc:spChg>
      </pc:sldChg>
      <pc:sldChg chg="del">
        <pc:chgData name="Yoel Kortick" userId="167978f5-7f40-4909-85d5-d4149554ad4e" providerId="ADAL" clId="{3B19A0AC-29E2-4A04-BD7C-FFC6075F9672}" dt="2024-07-21T11:08:34.104" v="602" actId="47"/>
        <pc:sldMkLst>
          <pc:docMk/>
          <pc:sldMk cId="205476733" sldId="759"/>
        </pc:sldMkLst>
      </pc:sldChg>
      <pc:sldChg chg="del">
        <pc:chgData name="Yoel Kortick" userId="167978f5-7f40-4909-85d5-d4149554ad4e" providerId="ADAL" clId="{3B19A0AC-29E2-4A04-BD7C-FFC6075F9672}" dt="2024-07-21T11:08:34.104" v="602" actId="47"/>
        <pc:sldMkLst>
          <pc:docMk/>
          <pc:sldMk cId="23362046" sldId="762"/>
        </pc:sldMkLst>
      </pc:sldChg>
      <pc:sldChg chg="modSp mod">
        <pc:chgData name="Yoel Kortick" userId="167978f5-7f40-4909-85d5-d4149554ad4e" providerId="ADAL" clId="{3B19A0AC-29E2-4A04-BD7C-FFC6075F9672}" dt="2024-07-21T12:05:54.668" v="1683" actId="20577"/>
        <pc:sldMkLst>
          <pc:docMk/>
          <pc:sldMk cId="2075213306" sldId="825"/>
        </pc:sldMkLst>
        <pc:spChg chg="mod">
          <ac:chgData name="Yoel Kortick" userId="167978f5-7f40-4909-85d5-d4149554ad4e" providerId="ADAL" clId="{3B19A0AC-29E2-4A04-BD7C-FFC6075F9672}" dt="2024-07-21T12:05:54.668" v="1683" actId="20577"/>
          <ac:spMkLst>
            <pc:docMk/>
            <pc:sldMk cId="2075213306" sldId="825"/>
            <ac:spMk id="11" creationId="{1ACE3884-5DD3-4F86-13C6-FF34F1D35C8C}"/>
          </ac:spMkLst>
        </pc:spChg>
      </pc:sldChg>
      <pc:sldChg chg="addSp delSp modSp mod">
        <pc:chgData name="Yoel Kortick" userId="167978f5-7f40-4909-85d5-d4149554ad4e" providerId="ADAL" clId="{3B19A0AC-29E2-4A04-BD7C-FFC6075F9672}" dt="2024-07-21T10:46:13.299" v="261" actId="1582"/>
        <pc:sldMkLst>
          <pc:docMk/>
          <pc:sldMk cId="3542413701" sldId="826"/>
        </pc:sldMkLst>
        <pc:spChg chg="add mod">
          <ac:chgData name="Yoel Kortick" userId="167978f5-7f40-4909-85d5-d4149554ad4e" providerId="ADAL" clId="{3B19A0AC-29E2-4A04-BD7C-FFC6075F9672}" dt="2024-07-21T10:46:13.299" v="261" actId="1582"/>
          <ac:spMkLst>
            <pc:docMk/>
            <pc:sldMk cId="3542413701" sldId="826"/>
            <ac:spMk id="6" creationId="{5E42DBDB-77E5-1CD7-A203-F1C3AD1CB188}"/>
          </ac:spMkLst>
        </pc:spChg>
        <pc:spChg chg="add mod">
          <ac:chgData name="Yoel Kortick" userId="167978f5-7f40-4909-85d5-d4149554ad4e" providerId="ADAL" clId="{3B19A0AC-29E2-4A04-BD7C-FFC6075F9672}" dt="2024-07-21T10:46:13.299" v="261" actId="1582"/>
          <ac:spMkLst>
            <pc:docMk/>
            <pc:sldMk cId="3542413701" sldId="826"/>
            <ac:spMk id="7" creationId="{8397A2A3-A84B-D396-C75B-39758E23E894}"/>
          </ac:spMkLst>
        </pc:spChg>
        <pc:spChg chg="add mod">
          <ac:chgData name="Yoel Kortick" userId="167978f5-7f40-4909-85d5-d4149554ad4e" providerId="ADAL" clId="{3B19A0AC-29E2-4A04-BD7C-FFC6075F9672}" dt="2024-07-21T10:46:13.299" v="261" actId="1582"/>
          <ac:spMkLst>
            <pc:docMk/>
            <pc:sldMk cId="3542413701" sldId="826"/>
            <ac:spMk id="8" creationId="{7DD65780-07F6-788F-410A-2D6F12B6EA97}"/>
          </ac:spMkLst>
        </pc:spChg>
        <pc:spChg chg="mod">
          <ac:chgData name="Yoel Kortick" userId="167978f5-7f40-4909-85d5-d4149554ad4e" providerId="ADAL" clId="{3B19A0AC-29E2-4A04-BD7C-FFC6075F9672}" dt="2024-07-21T10:43:04.441" v="16" actId="14100"/>
          <ac:spMkLst>
            <pc:docMk/>
            <pc:sldMk cId="3542413701" sldId="826"/>
            <ac:spMk id="11" creationId="{1ACE3884-5DD3-4F86-13C6-FF34F1D35C8C}"/>
          </ac:spMkLst>
        </pc:spChg>
        <pc:spChg chg="add mod">
          <ac:chgData name="Yoel Kortick" userId="167978f5-7f40-4909-85d5-d4149554ad4e" providerId="ADAL" clId="{3B19A0AC-29E2-4A04-BD7C-FFC6075F9672}" dt="2024-07-21T10:45:52.733" v="256" actId="1582"/>
          <ac:spMkLst>
            <pc:docMk/>
            <pc:sldMk cId="3542413701" sldId="826"/>
            <ac:spMk id="12" creationId="{FDBCA155-9E94-A9ED-875C-8A54BFFAE21E}"/>
          </ac:spMkLst>
        </pc:spChg>
        <pc:spChg chg="add mod">
          <ac:chgData name="Yoel Kortick" userId="167978f5-7f40-4909-85d5-d4149554ad4e" providerId="ADAL" clId="{3B19A0AC-29E2-4A04-BD7C-FFC6075F9672}" dt="2024-07-21T10:45:52.733" v="256" actId="1582"/>
          <ac:spMkLst>
            <pc:docMk/>
            <pc:sldMk cId="3542413701" sldId="826"/>
            <ac:spMk id="13" creationId="{DDF24E54-9E19-4CFD-7C5E-CDF30075ADF5}"/>
          </ac:spMkLst>
        </pc:spChg>
        <pc:spChg chg="add mod">
          <ac:chgData name="Yoel Kortick" userId="167978f5-7f40-4909-85d5-d4149554ad4e" providerId="ADAL" clId="{3B19A0AC-29E2-4A04-BD7C-FFC6075F9672}" dt="2024-07-21T10:45:52.733" v="256" actId="1582"/>
          <ac:spMkLst>
            <pc:docMk/>
            <pc:sldMk cId="3542413701" sldId="826"/>
            <ac:spMk id="14" creationId="{40B96BAB-AD4B-6F3A-D041-3AEB38C06226}"/>
          </ac:spMkLst>
        </pc:spChg>
        <pc:spChg chg="add del">
          <ac:chgData name="Yoel Kortick" userId="167978f5-7f40-4909-85d5-d4149554ad4e" providerId="ADAL" clId="{3B19A0AC-29E2-4A04-BD7C-FFC6075F9672}" dt="2024-07-21T10:46:02.539" v="260" actId="478"/>
          <ac:spMkLst>
            <pc:docMk/>
            <pc:sldMk cId="3542413701" sldId="826"/>
            <ac:spMk id="15" creationId="{0656295D-6801-03CC-4819-DDE1D8924107}"/>
          </ac:spMkLst>
        </pc:spChg>
        <pc:spChg chg="add mod">
          <ac:chgData name="Yoel Kortick" userId="167978f5-7f40-4909-85d5-d4149554ad4e" providerId="ADAL" clId="{3B19A0AC-29E2-4A04-BD7C-FFC6075F9672}" dt="2024-07-21T10:45:58.704" v="259" actId="571"/>
          <ac:spMkLst>
            <pc:docMk/>
            <pc:sldMk cId="3542413701" sldId="826"/>
            <ac:spMk id="17" creationId="{B3622F8D-E9EC-1F39-25AC-1CB27D1EE417}"/>
          </ac:spMkLst>
        </pc:spChg>
        <pc:spChg chg="add mod">
          <ac:chgData name="Yoel Kortick" userId="167978f5-7f40-4909-85d5-d4149554ad4e" providerId="ADAL" clId="{3B19A0AC-29E2-4A04-BD7C-FFC6075F9672}" dt="2024-07-21T10:45:58.704" v="259" actId="571"/>
          <ac:spMkLst>
            <pc:docMk/>
            <pc:sldMk cId="3542413701" sldId="826"/>
            <ac:spMk id="18" creationId="{81AA8E5E-7E3F-CC32-348C-B4BD4F3FA30D}"/>
          </ac:spMkLst>
        </pc:spChg>
        <pc:picChg chg="add mod">
          <ac:chgData name="Yoel Kortick" userId="167978f5-7f40-4909-85d5-d4149554ad4e" providerId="ADAL" clId="{3B19A0AC-29E2-4A04-BD7C-FFC6075F9672}" dt="2024-07-21T10:44:28.738" v="106" actId="1038"/>
          <ac:picMkLst>
            <pc:docMk/>
            <pc:sldMk cId="3542413701" sldId="826"/>
            <ac:picMk id="3" creationId="{67255483-555E-F67B-5618-389D134DBDC7}"/>
          </ac:picMkLst>
        </pc:picChg>
        <pc:picChg chg="add mod">
          <ac:chgData name="Yoel Kortick" userId="167978f5-7f40-4909-85d5-d4149554ad4e" providerId="ADAL" clId="{3B19A0AC-29E2-4A04-BD7C-FFC6075F9672}" dt="2024-07-21T10:45:12.809" v="131" actId="208"/>
          <ac:picMkLst>
            <pc:docMk/>
            <pc:sldMk cId="3542413701" sldId="826"/>
            <ac:picMk id="5" creationId="{E2263034-D9E6-D9AE-B59A-9E16B5453BEB}"/>
          </ac:picMkLst>
        </pc:picChg>
        <pc:picChg chg="add mod">
          <ac:chgData name="Yoel Kortick" userId="167978f5-7f40-4909-85d5-d4149554ad4e" providerId="ADAL" clId="{3B19A0AC-29E2-4A04-BD7C-FFC6075F9672}" dt="2024-07-21T10:45:58.704" v="259" actId="571"/>
          <ac:picMkLst>
            <pc:docMk/>
            <pc:sldMk cId="3542413701" sldId="826"/>
            <ac:picMk id="16" creationId="{845E5CDB-1748-7B97-04AB-AA5EBF23FF05}"/>
          </ac:picMkLst>
        </pc:picChg>
      </pc:sldChg>
      <pc:sldChg chg="addSp delSp modSp mod">
        <pc:chgData name="Yoel Kortick" userId="167978f5-7f40-4909-85d5-d4149554ad4e" providerId="ADAL" clId="{3B19A0AC-29E2-4A04-BD7C-FFC6075F9672}" dt="2024-07-21T10:49:34.558" v="357" actId="1038"/>
        <pc:sldMkLst>
          <pc:docMk/>
          <pc:sldMk cId="519990273" sldId="828"/>
        </pc:sldMkLst>
        <pc:spChg chg="add">
          <ac:chgData name="Yoel Kortick" userId="167978f5-7f40-4909-85d5-d4149554ad4e" providerId="ADAL" clId="{3B19A0AC-29E2-4A04-BD7C-FFC6075F9672}" dt="2024-07-21T10:49:27.224" v="347" actId="11529"/>
          <ac:spMkLst>
            <pc:docMk/>
            <pc:sldMk cId="519990273" sldId="828"/>
            <ac:spMk id="4" creationId="{EC290087-EC51-818F-DEFB-47A0976D8251}"/>
          </ac:spMkLst>
        </pc:spChg>
        <pc:spChg chg="add mod">
          <ac:chgData name="Yoel Kortick" userId="167978f5-7f40-4909-85d5-d4149554ad4e" providerId="ADAL" clId="{3B19A0AC-29E2-4A04-BD7C-FFC6075F9672}" dt="2024-07-21T10:49:34.558" v="357" actId="1038"/>
          <ac:spMkLst>
            <pc:docMk/>
            <pc:sldMk cId="519990273" sldId="828"/>
            <ac:spMk id="5" creationId="{CB481506-4249-81F6-CC15-F4E5ACB71E15}"/>
          </ac:spMkLst>
        </pc:spChg>
        <pc:spChg chg="del">
          <ac:chgData name="Yoel Kortick" userId="167978f5-7f40-4909-85d5-d4149554ad4e" providerId="ADAL" clId="{3B19A0AC-29E2-4A04-BD7C-FFC6075F9672}" dt="2024-07-21T10:48:32.865" v="313" actId="478"/>
          <ac:spMkLst>
            <pc:docMk/>
            <pc:sldMk cId="519990273" sldId="828"/>
            <ac:spMk id="8" creationId="{488E4685-3484-2FF0-DC46-4F0EE5CAD5F8}"/>
          </ac:spMkLst>
        </pc:spChg>
        <pc:spChg chg="mod">
          <ac:chgData name="Yoel Kortick" userId="167978f5-7f40-4909-85d5-d4149554ad4e" providerId="ADAL" clId="{3B19A0AC-29E2-4A04-BD7C-FFC6075F9672}" dt="2024-07-21T10:48:42.971" v="319" actId="14100"/>
          <ac:spMkLst>
            <pc:docMk/>
            <pc:sldMk cId="519990273" sldId="828"/>
            <ac:spMk id="11" creationId="{1ACE3884-5DD3-4F86-13C6-FF34F1D35C8C}"/>
          </ac:spMkLst>
        </pc:spChg>
        <pc:spChg chg="del">
          <ac:chgData name="Yoel Kortick" userId="167978f5-7f40-4909-85d5-d4149554ad4e" providerId="ADAL" clId="{3B19A0AC-29E2-4A04-BD7C-FFC6075F9672}" dt="2024-07-21T10:48:32.865" v="313" actId="478"/>
          <ac:spMkLst>
            <pc:docMk/>
            <pc:sldMk cId="519990273" sldId="828"/>
            <ac:spMk id="12" creationId="{7D7501B4-FABB-8D64-2960-26A42678B02E}"/>
          </ac:spMkLst>
        </pc:spChg>
        <pc:spChg chg="del">
          <ac:chgData name="Yoel Kortick" userId="167978f5-7f40-4909-85d5-d4149554ad4e" providerId="ADAL" clId="{3B19A0AC-29E2-4A04-BD7C-FFC6075F9672}" dt="2024-07-21T10:48:32.865" v="313" actId="478"/>
          <ac:spMkLst>
            <pc:docMk/>
            <pc:sldMk cId="519990273" sldId="828"/>
            <ac:spMk id="13" creationId="{18B99BA2-25C7-4E68-B77A-FC83C52588CF}"/>
          </ac:spMkLst>
        </pc:spChg>
        <pc:picChg chg="add mod">
          <ac:chgData name="Yoel Kortick" userId="167978f5-7f40-4909-85d5-d4149554ad4e" providerId="ADAL" clId="{3B19A0AC-29E2-4A04-BD7C-FFC6075F9672}" dt="2024-07-21T10:49:22.171" v="346" actId="208"/>
          <ac:picMkLst>
            <pc:docMk/>
            <pc:sldMk cId="519990273" sldId="828"/>
            <ac:picMk id="3" creationId="{C75B286E-A7E5-C305-C013-9323EC67C341}"/>
          </ac:picMkLst>
        </pc:picChg>
        <pc:picChg chg="del">
          <ac:chgData name="Yoel Kortick" userId="167978f5-7f40-4909-85d5-d4149554ad4e" providerId="ADAL" clId="{3B19A0AC-29E2-4A04-BD7C-FFC6075F9672}" dt="2024-07-21T10:48:30.119" v="312" actId="478"/>
          <ac:picMkLst>
            <pc:docMk/>
            <pc:sldMk cId="519990273" sldId="828"/>
            <ac:picMk id="7" creationId="{A10EA235-2E5F-6C32-FEE8-C5C12854069B}"/>
          </ac:picMkLst>
        </pc:picChg>
        <pc:cxnChg chg="del">
          <ac:chgData name="Yoel Kortick" userId="167978f5-7f40-4909-85d5-d4149554ad4e" providerId="ADAL" clId="{3B19A0AC-29E2-4A04-BD7C-FFC6075F9672}" dt="2024-07-21T10:48:32.865" v="313" actId="478"/>
          <ac:cxnSpMkLst>
            <pc:docMk/>
            <pc:sldMk cId="519990273" sldId="828"/>
            <ac:cxnSpMk id="14" creationId="{CC33B8F5-739B-0C74-5328-CE3670D6A828}"/>
          </ac:cxnSpMkLst>
        </pc:cxnChg>
      </pc:sldChg>
      <pc:sldChg chg="del">
        <pc:chgData name="Yoel Kortick" userId="167978f5-7f40-4909-85d5-d4149554ad4e" providerId="ADAL" clId="{3B19A0AC-29E2-4A04-BD7C-FFC6075F9672}" dt="2024-07-21T10:52:08.855" v="407" actId="47"/>
        <pc:sldMkLst>
          <pc:docMk/>
          <pc:sldMk cId="2327552523" sldId="829"/>
        </pc:sldMkLst>
      </pc:sldChg>
      <pc:sldChg chg="del">
        <pc:chgData name="Yoel Kortick" userId="167978f5-7f40-4909-85d5-d4149554ad4e" providerId="ADAL" clId="{3B19A0AC-29E2-4A04-BD7C-FFC6075F9672}" dt="2024-07-21T10:52:09.756" v="408" actId="47"/>
        <pc:sldMkLst>
          <pc:docMk/>
          <pc:sldMk cId="748564772" sldId="830"/>
        </pc:sldMkLst>
      </pc:sldChg>
      <pc:sldChg chg="modSp del">
        <pc:chgData name="Yoel Kortick" userId="167978f5-7f40-4909-85d5-d4149554ad4e" providerId="ADAL" clId="{3B19A0AC-29E2-4A04-BD7C-FFC6075F9672}" dt="2024-07-21T11:08:34.104" v="602" actId="47"/>
        <pc:sldMkLst>
          <pc:docMk/>
          <pc:sldMk cId="925509354" sldId="831"/>
        </pc:sldMkLst>
        <pc:spChg chg="mod">
          <ac:chgData name="Yoel Kortick" userId="167978f5-7f40-4909-85d5-d4149554ad4e" providerId="ADAL" clId="{3B19A0AC-29E2-4A04-BD7C-FFC6075F9672}" dt="2024-07-21T10:52:21.147" v="409"/>
          <ac:spMkLst>
            <pc:docMk/>
            <pc:sldMk cId="925509354" sldId="831"/>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847559570" sldId="834"/>
        </pc:sldMkLst>
        <pc:spChg chg="mod">
          <ac:chgData name="Yoel Kortick" userId="167978f5-7f40-4909-85d5-d4149554ad4e" providerId="ADAL" clId="{3B19A0AC-29E2-4A04-BD7C-FFC6075F9672}" dt="2024-07-21T10:52:21.147" v="409"/>
          <ac:spMkLst>
            <pc:docMk/>
            <pc:sldMk cId="847559570" sldId="834"/>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1379325030" sldId="835"/>
        </pc:sldMkLst>
        <pc:spChg chg="mod">
          <ac:chgData name="Yoel Kortick" userId="167978f5-7f40-4909-85d5-d4149554ad4e" providerId="ADAL" clId="{3B19A0AC-29E2-4A04-BD7C-FFC6075F9672}" dt="2024-07-21T10:52:21.147" v="409"/>
          <ac:spMkLst>
            <pc:docMk/>
            <pc:sldMk cId="1379325030" sldId="835"/>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3400370925" sldId="836"/>
        </pc:sldMkLst>
        <pc:spChg chg="mod">
          <ac:chgData name="Yoel Kortick" userId="167978f5-7f40-4909-85d5-d4149554ad4e" providerId="ADAL" clId="{3B19A0AC-29E2-4A04-BD7C-FFC6075F9672}" dt="2024-07-21T10:52:21.147" v="409"/>
          <ac:spMkLst>
            <pc:docMk/>
            <pc:sldMk cId="3400370925" sldId="836"/>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2862247080" sldId="837"/>
        </pc:sldMkLst>
        <pc:spChg chg="mod">
          <ac:chgData name="Yoel Kortick" userId="167978f5-7f40-4909-85d5-d4149554ad4e" providerId="ADAL" clId="{3B19A0AC-29E2-4A04-BD7C-FFC6075F9672}" dt="2024-07-21T10:52:21.147" v="409"/>
          <ac:spMkLst>
            <pc:docMk/>
            <pc:sldMk cId="2862247080" sldId="837"/>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199536088" sldId="838"/>
        </pc:sldMkLst>
        <pc:spChg chg="mod">
          <ac:chgData name="Yoel Kortick" userId="167978f5-7f40-4909-85d5-d4149554ad4e" providerId="ADAL" clId="{3B19A0AC-29E2-4A04-BD7C-FFC6075F9672}" dt="2024-07-21T10:52:21.147" v="409"/>
          <ac:spMkLst>
            <pc:docMk/>
            <pc:sldMk cId="199536088" sldId="838"/>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2097260029" sldId="839"/>
        </pc:sldMkLst>
        <pc:spChg chg="mod">
          <ac:chgData name="Yoel Kortick" userId="167978f5-7f40-4909-85d5-d4149554ad4e" providerId="ADAL" clId="{3B19A0AC-29E2-4A04-BD7C-FFC6075F9672}" dt="2024-07-21T10:52:21.147" v="409"/>
          <ac:spMkLst>
            <pc:docMk/>
            <pc:sldMk cId="2097260029" sldId="839"/>
            <ac:spMk id="10" creationId="{4C5297D4-1A90-BA7E-1EA2-3486955EA032}"/>
          </ac:spMkLst>
        </pc:spChg>
      </pc:sldChg>
      <pc:sldChg chg="modSp del">
        <pc:chgData name="Yoel Kortick" userId="167978f5-7f40-4909-85d5-d4149554ad4e" providerId="ADAL" clId="{3B19A0AC-29E2-4A04-BD7C-FFC6075F9672}" dt="2024-07-21T11:08:34.104" v="602" actId="47"/>
        <pc:sldMkLst>
          <pc:docMk/>
          <pc:sldMk cId="2112620809" sldId="840"/>
        </pc:sldMkLst>
        <pc:spChg chg="mod">
          <ac:chgData name="Yoel Kortick" userId="167978f5-7f40-4909-85d5-d4149554ad4e" providerId="ADAL" clId="{3B19A0AC-29E2-4A04-BD7C-FFC6075F9672}" dt="2024-07-21T10:52:21.147" v="409"/>
          <ac:spMkLst>
            <pc:docMk/>
            <pc:sldMk cId="2112620809" sldId="840"/>
            <ac:spMk id="10" creationId="{4C5297D4-1A90-BA7E-1EA2-3486955EA032}"/>
          </ac:spMkLst>
        </pc:spChg>
      </pc:sldChg>
      <pc:sldChg chg="del">
        <pc:chgData name="Yoel Kortick" userId="167978f5-7f40-4909-85d5-d4149554ad4e" providerId="ADAL" clId="{3B19A0AC-29E2-4A04-BD7C-FFC6075F9672}" dt="2024-07-21T11:08:34.104" v="602" actId="47"/>
        <pc:sldMkLst>
          <pc:docMk/>
          <pc:sldMk cId="3939120387" sldId="841"/>
        </pc:sldMkLst>
      </pc:sldChg>
      <pc:sldChg chg="del">
        <pc:chgData name="Yoel Kortick" userId="167978f5-7f40-4909-85d5-d4149554ad4e" providerId="ADAL" clId="{3B19A0AC-29E2-4A04-BD7C-FFC6075F9672}" dt="2024-07-21T11:08:34.104" v="602" actId="47"/>
        <pc:sldMkLst>
          <pc:docMk/>
          <pc:sldMk cId="2496116851" sldId="842"/>
        </pc:sldMkLst>
      </pc:sldChg>
      <pc:sldChg chg="del">
        <pc:chgData name="Yoel Kortick" userId="167978f5-7f40-4909-85d5-d4149554ad4e" providerId="ADAL" clId="{3B19A0AC-29E2-4A04-BD7C-FFC6075F9672}" dt="2024-07-21T11:08:34.104" v="602" actId="47"/>
        <pc:sldMkLst>
          <pc:docMk/>
          <pc:sldMk cId="2602315049" sldId="843"/>
        </pc:sldMkLst>
      </pc:sldChg>
      <pc:sldChg chg="del">
        <pc:chgData name="Yoel Kortick" userId="167978f5-7f40-4909-85d5-d4149554ad4e" providerId="ADAL" clId="{3B19A0AC-29E2-4A04-BD7C-FFC6075F9672}" dt="2024-07-21T11:08:34.104" v="602" actId="47"/>
        <pc:sldMkLst>
          <pc:docMk/>
          <pc:sldMk cId="3956109583" sldId="844"/>
        </pc:sldMkLst>
      </pc:sldChg>
      <pc:sldChg chg="del">
        <pc:chgData name="Yoel Kortick" userId="167978f5-7f40-4909-85d5-d4149554ad4e" providerId="ADAL" clId="{3B19A0AC-29E2-4A04-BD7C-FFC6075F9672}" dt="2024-07-21T11:08:34.104" v="602" actId="47"/>
        <pc:sldMkLst>
          <pc:docMk/>
          <pc:sldMk cId="3530006725" sldId="845"/>
        </pc:sldMkLst>
      </pc:sldChg>
      <pc:sldChg chg="del">
        <pc:chgData name="Yoel Kortick" userId="167978f5-7f40-4909-85d5-d4149554ad4e" providerId="ADAL" clId="{3B19A0AC-29E2-4A04-BD7C-FFC6075F9672}" dt="2024-07-21T11:08:34.104" v="602" actId="47"/>
        <pc:sldMkLst>
          <pc:docMk/>
          <pc:sldMk cId="3131927025" sldId="846"/>
        </pc:sldMkLst>
      </pc:sldChg>
      <pc:sldChg chg="del">
        <pc:chgData name="Yoel Kortick" userId="167978f5-7f40-4909-85d5-d4149554ad4e" providerId="ADAL" clId="{3B19A0AC-29E2-4A04-BD7C-FFC6075F9672}" dt="2024-07-21T11:08:34.104" v="602" actId="47"/>
        <pc:sldMkLst>
          <pc:docMk/>
          <pc:sldMk cId="1653719437" sldId="847"/>
        </pc:sldMkLst>
      </pc:sldChg>
      <pc:sldChg chg="modSp mod">
        <pc:chgData name="Yoel Kortick" userId="167978f5-7f40-4909-85d5-d4149554ad4e" providerId="ADAL" clId="{3B19A0AC-29E2-4A04-BD7C-FFC6075F9672}" dt="2024-07-21T11:31:47.970" v="1204"/>
        <pc:sldMkLst>
          <pc:docMk/>
          <pc:sldMk cId="3427669715" sldId="849"/>
        </pc:sldMkLst>
        <pc:spChg chg="mod">
          <ac:chgData name="Yoel Kortick" userId="167978f5-7f40-4909-85d5-d4149554ad4e" providerId="ADAL" clId="{3B19A0AC-29E2-4A04-BD7C-FFC6075F9672}" dt="2024-07-21T11:31:47.970" v="1204"/>
          <ac:spMkLst>
            <pc:docMk/>
            <pc:sldMk cId="3427669715" sldId="849"/>
            <ac:spMk id="11" creationId="{1ACE3884-5DD3-4F86-13C6-FF34F1D35C8C}"/>
          </ac:spMkLst>
        </pc:spChg>
      </pc:sldChg>
      <pc:sldChg chg="modSp del">
        <pc:chgData name="Yoel Kortick" userId="167978f5-7f40-4909-85d5-d4149554ad4e" providerId="ADAL" clId="{3B19A0AC-29E2-4A04-BD7C-FFC6075F9672}" dt="2024-07-21T11:08:34.104" v="602" actId="47"/>
        <pc:sldMkLst>
          <pc:docMk/>
          <pc:sldMk cId="3251702007" sldId="850"/>
        </pc:sldMkLst>
        <pc:spChg chg="mod">
          <ac:chgData name="Yoel Kortick" userId="167978f5-7f40-4909-85d5-d4149554ad4e" providerId="ADAL" clId="{3B19A0AC-29E2-4A04-BD7C-FFC6075F9672}" dt="2024-07-21T10:52:21.147" v="409"/>
          <ac:spMkLst>
            <pc:docMk/>
            <pc:sldMk cId="3251702007" sldId="850"/>
            <ac:spMk id="13" creationId="{F4F9CE6C-EB7E-DBFE-C77E-B97A93A03817}"/>
          </ac:spMkLst>
        </pc:spChg>
      </pc:sldChg>
      <pc:sldChg chg="modSp del">
        <pc:chgData name="Yoel Kortick" userId="167978f5-7f40-4909-85d5-d4149554ad4e" providerId="ADAL" clId="{3B19A0AC-29E2-4A04-BD7C-FFC6075F9672}" dt="2024-07-21T11:08:34.104" v="602" actId="47"/>
        <pc:sldMkLst>
          <pc:docMk/>
          <pc:sldMk cId="2855823221" sldId="851"/>
        </pc:sldMkLst>
        <pc:spChg chg="mod">
          <ac:chgData name="Yoel Kortick" userId="167978f5-7f40-4909-85d5-d4149554ad4e" providerId="ADAL" clId="{3B19A0AC-29E2-4A04-BD7C-FFC6075F9672}" dt="2024-07-21T10:52:21.147" v="409"/>
          <ac:spMkLst>
            <pc:docMk/>
            <pc:sldMk cId="2855823221" sldId="851"/>
            <ac:spMk id="13" creationId="{F4F9CE6C-EB7E-DBFE-C77E-B97A93A03817}"/>
          </ac:spMkLst>
        </pc:spChg>
      </pc:sldChg>
      <pc:sldChg chg="modSp del">
        <pc:chgData name="Yoel Kortick" userId="167978f5-7f40-4909-85d5-d4149554ad4e" providerId="ADAL" clId="{3B19A0AC-29E2-4A04-BD7C-FFC6075F9672}" dt="2024-07-21T11:08:34.104" v="602" actId="47"/>
        <pc:sldMkLst>
          <pc:docMk/>
          <pc:sldMk cId="3391713273" sldId="852"/>
        </pc:sldMkLst>
        <pc:spChg chg="mod">
          <ac:chgData name="Yoel Kortick" userId="167978f5-7f40-4909-85d5-d4149554ad4e" providerId="ADAL" clId="{3B19A0AC-29E2-4A04-BD7C-FFC6075F9672}" dt="2024-07-21T10:52:21.147" v="409"/>
          <ac:spMkLst>
            <pc:docMk/>
            <pc:sldMk cId="3391713273" sldId="852"/>
            <ac:spMk id="13" creationId="{F4F9CE6C-EB7E-DBFE-C77E-B97A93A03817}"/>
          </ac:spMkLst>
        </pc:spChg>
      </pc:sldChg>
      <pc:sldChg chg="addSp modSp add mod">
        <pc:chgData name="Yoel Kortick" userId="167978f5-7f40-4909-85d5-d4149554ad4e" providerId="ADAL" clId="{3B19A0AC-29E2-4A04-BD7C-FFC6075F9672}" dt="2024-07-21T10:48:00.264" v="301" actId="20577"/>
        <pc:sldMkLst>
          <pc:docMk/>
          <pc:sldMk cId="1088207577" sldId="853"/>
        </pc:sldMkLst>
        <pc:spChg chg="add mod">
          <ac:chgData name="Yoel Kortick" userId="167978f5-7f40-4909-85d5-d4149554ad4e" providerId="ADAL" clId="{3B19A0AC-29E2-4A04-BD7C-FFC6075F9672}" dt="2024-07-21T10:47:34.601" v="269"/>
          <ac:spMkLst>
            <pc:docMk/>
            <pc:sldMk cId="1088207577" sldId="853"/>
            <ac:spMk id="4" creationId="{D4B00CE0-B333-BD50-D5B3-BCCC1927ABF6}"/>
          </ac:spMkLst>
        </pc:spChg>
        <pc:spChg chg="add mod">
          <ac:chgData name="Yoel Kortick" userId="167978f5-7f40-4909-85d5-d4149554ad4e" providerId="ADAL" clId="{3B19A0AC-29E2-4A04-BD7C-FFC6075F9672}" dt="2024-07-21T10:47:34.601" v="269"/>
          <ac:spMkLst>
            <pc:docMk/>
            <pc:sldMk cId="1088207577" sldId="853"/>
            <ac:spMk id="5" creationId="{F6920DE8-E2D1-E891-71B4-17C0484F3D6E}"/>
          </ac:spMkLst>
        </pc:spChg>
        <pc:spChg chg="add mod">
          <ac:chgData name="Yoel Kortick" userId="167978f5-7f40-4909-85d5-d4149554ad4e" providerId="ADAL" clId="{3B19A0AC-29E2-4A04-BD7C-FFC6075F9672}" dt="2024-07-21T10:47:34.601" v="269"/>
          <ac:spMkLst>
            <pc:docMk/>
            <pc:sldMk cId="1088207577" sldId="853"/>
            <ac:spMk id="6" creationId="{650A157D-8F15-BDE5-9BF0-55CCDC43B1C5}"/>
          </ac:spMkLst>
        </pc:spChg>
        <pc:spChg chg="add mod">
          <ac:chgData name="Yoel Kortick" userId="167978f5-7f40-4909-85d5-d4149554ad4e" providerId="ADAL" clId="{3B19A0AC-29E2-4A04-BD7C-FFC6075F9672}" dt="2024-07-21T10:47:34.601" v="269"/>
          <ac:spMkLst>
            <pc:docMk/>
            <pc:sldMk cId="1088207577" sldId="853"/>
            <ac:spMk id="7" creationId="{633E4AB9-AFEA-F6E4-AA1B-FFEC9B6CAE9C}"/>
          </ac:spMkLst>
        </pc:spChg>
        <pc:spChg chg="add mod">
          <ac:chgData name="Yoel Kortick" userId="167978f5-7f40-4909-85d5-d4149554ad4e" providerId="ADAL" clId="{3B19A0AC-29E2-4A04-BD7C-FFC6075F9672}" dt="2024-07-21T10:47:34.601" v="269"/>
          <ac:spMkLst>
            <pc:docMk/>
            <pc:sldMk cId="1088207577" sldId="853"/>
            <ac:spMk id="8" creationId="{78D76DAE-0124-CFFC-1030-F7EFE787402B}"/>
          </ac:spMkLst>
        </pc:spChg>
        <pc:spChg chg="mod">
          <ac:chgData name="Yoel Kortick" userId="167978f5-7f40-4909-85d5-d4149554ad4e" providerId="ADAL" clId="{3B19A0AC-29E2-4A04-BD7C-FFC6075F9672}" dt="2024-07-21T10:48:00.264" v="301" actId="20577"/>
          <ac:spMkLst>
            <pc:docMk/>
            <pc:sldMk cId="1088207577" sldId="853"/>
            <ac:spMk id="11" creationId="{1ACE3884-5DD3-4F86-13C6-FF34F1D35C8C}"/>
          </ac:spMkLst>
        </pc:spChg>
        <pc:spChg chg="add mod">
          <ac:chgData name="Yoel Kortick" userId="167978f5-7f40-4909-85d5-d4149554ad4e" providerId="ADAL" clId="{3B19A0AC-29E2-4A04-BD7C-FFC6075F9672}" dt="2024-07-21T10:47:34.601" v="269"/>
          <ac:spMkLst>
            <pc:docMk/>
            <pc:sldMk cId="1088207577" sldId="853"/>
            <ac:spMk id="12" creationId="{E213F9ED-5B54-15CF-3BDB-FC2FF3C975F2}"/>
          </ac:spMkLst>
        </pc:spChg>
        <pc:picChg chg="add mod">
          <ac:chgData name="Yoel Kortick" userId="167978f5-7f40-4909-85d5-d4149554ad4e" providerId="ADAL" clId="{3B19A0AC-29E2-4A04-BD7C-FFC6075F9672}" dt="2024-07-21T10:47:34.601" v="269"/>
          <ac:picMkLst>
            <pc:docMk/>
            <pc:sldMk cId="1088207577" sldId="853"/>
            <ac:picMk id="2" creationId="{CC73568C-DF70-F918-9672-F65BB35835E0}"/>
          </ac:picMkLst>
        </pc:picChg>
        <pc:picChg chg="add mod">
          <ac:chgData name="Yoel Kortick" userId="167978f5-7f40-4909-85d5-d4149554ad4e" providerId="ADAL" clId="{3B19A0AC-29E2-4A04-BD7C-FFC6075F9672}" dt="2024-07-21T10:47:34.601" v="269"/>
          <ac:picMkLst>
            <pc:docMk/>
            <pc:sldMk cId="1088207577" sldId="853"/>
            <ac:picMk id="3" creationId="{9FEDB29D-FC7A-F804-DF41-7309A57B1E64}"/>
          </ac:picMkLst>
        </pc:picChg>
      </pc:sldChg>
      <pc:sldChg chg="addSp delSp modSp add mod">
        <pc:chgData name="Yoel Kortick" userId="167978f5-7f40-4909-85d5-d4149554ad4e" providerId="ADAL" clId="{3B19A0AC-29E2-4A04-BD7C-FFC6075F9672}" dt="2024-07-21T10:51:36.967" v="406" actId="14100"/>
        <pc:sldMkLst>
          <pc:docMk/>
          <pc:sldMk cId="990017818" sldId="854"/>
        </pc:sldMkLst>
        <pc:spChg chg="mod">
          <ac:chgData name="Yoel Kortick" userId="167978f5-7f40-4909-85d5-d4149554ad4e" providerId="ADAL" clId="{3B19A0AC-29E2-4A04-BD7C-FFC6075F9672}" dt="2024-07-21T10:51:21.494" v="378" actId="1036"/>
          <ac:spMkLst>
            <pc:docMk/>
            <pc:sldMk cId="990017818" sldId="854"/>
            <ac:spMk id="4" creationId="{EC290087-EC51-818F-DEFB-47A0976D8251}"/>
          </ac:spMkLst>
        </pc:spChg>
        <pc:spChg chg="del">
          <ac:chgData name="Yoel Kortick" userId="167978f5-7f40-4909-85d5-d4149554ad4e" providerId="ADAL" clId="{3B19A0AC-29E2-4A04-BD7C-FFC6075F9672}" dt="2024-07-21T10:51:07.676" v="371" actId="478"/>
          <ac:spMkLst>
            <pc:docMk/>
            <pc:sldMk cId="990017818" sldId="854"/>
            <ac:spMk id="5" creationId="{CB481506-4249-81F6-CC15-F4E5ACB71E15}"/>
          </ac:spMkLst>
        </pc:spChg>
        <pc:spChg chg="add mod">
          <ac:chgData name="Yoel Kortick" userId="167978f5-7f40-4909-85d5-d4149554ad4e" providerId="ADAL" clId="{3B19A0AC-29E2-4A04-BD7C-FFC6075F9672}" dt="2024-07-21T10:51:32.786" v="404" actId="14100"/>
          <ac:spMkLst>
            <pc:docMk/>
            <pc:sldMk cId="990017818" sldId="854"/>
            <ac:spMk id="7" creationId="{6993DA51-4E7B-CE32-9AC2-EF04D845ACE1}"/>
          </ac:spMkLst>
        </pc:spChg>
        <pc:spChg chg="add mod">
          <ac:chgData name="Yoel Kortick" userId="167978f5-7f40-4909-85d5-d4149554ad4e" providerId="ADAL" clId="{3B19A0AC-29E2-4A04-BD7C-FFC6075F9672}" dt="2024-07-21T10:51:36.967" v="406" actId="14100"/>
          <ac:spMkLst>
            <pc:docMk/>
            <pc:sldMk cId="990017818" sldId="854"/>
            <ac:spMk id="8" creationId="{66EAA5DF-3B8E-EFEF-A7B3-995A03D4D31D}"/>
          </ac:spMkLst>
        </pc:spChg>
        <pc:spChg chg="mod">
          <ac:chgData name="Yoel Kortick" userId="167978f5-7f40-4909-85d5-d4149554ad4e" providerId="ADAL" clId="{3B19A0AC-29E2-4A04-BD7C-FFC6075F9672}" dt="2024-07-21T10:50:15.395" v="364" actId="14100"/>
          <ac:spMkLst>
            <pc:docMk/>
            <pc:sldMk cId="990017818" sldId="854"/>
            <ac:spMk id="11" creationId="{1ACE3884-5DD3-4F86-13C6-FF34F1D35C8C}"/>
          </ac:spMkLst>
        </pc:spChg>
        <pc:picChg chg="del">
          <ac:chgData name="Yoel Kortick" userId="167978f5-7f40-4909-85d5-d4149554ad4e" providerId="ADAL" clId="{3B19A0AC-29E2-4A04-BD7C-FFC6075F9672}" dt="2024-07-21T10:50:18.640" v="365" actId="478"/>
          <ac:picMkLst>
            <pc:docMk/>
            <pc:sldMk cId="990017818" sldId="854"/>
            <ac:picMk id="3" creationId="{C75B286E-A7E5-C305-C013-9323EC67C341}"/>
          </ac:picMkLst>
        </pc:picChg>
        <pc:picChg chg="add mod ord">
          <ac:chgData name="Yoel Kortick" userId="167978f5-7f40-4909-85d5-d4149554ad4e" providerId="ADAL" clId="{3B19A0AC-29E2-4A04-BD7C-FFC6075F9672}" dt="2024-07-21T10:51:11.506" v="372" actId="208"/>
          <ac:picMkLst>
            <pc:docMk/>
            <pc:sldMk cId="990017818" sldId="854"/>
            <ac:picMk id="6" creationId="{18FCFC3C-D05D-C27A-E133-EB3BE0829B69}"/>
          </ac:picMkLst>
        </pc:picChg>
      </pc:sldChg>
      <pc:sldChg chg="addSp delSp modSp add mod">
        <pc:chgData name="Yoel Kortick" userId="167978f5-7f40-4909-85d5-d4149554ad4e" providerId="ADAL" clId="{3B19A0AC-29E2-4A04-BD7C-FFC6075F9672}" dt="2024-07-21T11:00:54.456" v="581" actId="208"/>
        <pc:sldMkLst>
          <pc:docMk/>
          <pc:sldMk cId="801943413" sldId="855"/>
        </pc:sldMkLst>
        <pc:spChg chg="mod">
          <ac:chgData name="Yoel Kortick" userId="167978f5-7f40-4909-85d5-d4149554ad4e" providerId="ADAL" clId="{3B19A0AC-29E2-4A04-BD7C-FFC6075F9672}" dt="2024-07-21T11:00:52.599" v="580" actId="14100"/>
          <ac:spMkLst>
            <pc:docMk/>
            <pc:sldMk cId="801943413" sldId="855"/>
            <ac:spMk id="5" creationId="{4BCF160E-FFD7-1946-0101-159D88333E8A}"/>
          </ac:spMkLst>
        </pc:spChg>
        <pc:spChg chg="del">
          <ac:chgData name="Yoel Kortick" userId="167978f5-7f40-4909-85d5-d4149554ad4e" providerId="ADAL" clId="{3B19A0AC-29E2-4A04-BD7C-FFC6075F9672}" dt="2024-07-21T11:00:10.962" v="570" actId="478"/>
          <ac:spMkLst>
            <pc:docMk/>
            <pc:sldMk cId="801943413" sldId="855"/>
            <ac:spMk id="6" creationId="{735571DA-5A84-DD05-4E06-2830258A5716}"/>
          </ac:spMkLst>
        </pc:spChg>
        <pc:spChg chg="mod">
          <ac:chgData name="Yoel Kortick" userId="167978f5-7f40-4909-85d5-d4149554ad4e" providerId="ADAL" clId="{3B19A0AC-29E2-4A04-BD7C-FFC6075F9672}" dt="2024-07-21T11:00:45.329" v="578" actId="1035"/>
          <ac:spMkLst>
            <pc:docMk/>
            <pc:sldMk cId="801943413" sldId="855"/>
            <ac:spMk id="7" creationId="{335EA3BE-EDDE-CAE8-46EF-564C05C76011}"/>
          </ac:spMkLst>
        </pc:spChg>
        <pc:spChg chg="mod">
          <ac:chgData name="Yoel Kortick" userId="167978f5-7f40-4909-85d5-d4149554ad4e" providerId="ADAL" clId="{3B19A0AC-29E2-4A04-BD7C-FFC6075F9672}" dt="2024-07-21T11:00:06.423" v="568" actId="20577"/>
          <ac:spMkLst>
            <pc:docMk/>
            <pc:sldMk cId="801943413" sldId="855"/>
            <ac:spMk id="11" creationId="{1ACE3884-5DD3-4F86-13C6-FF34F1D35C8C}"/>
          </ac:spMkLst>
        </pc:spChg>
        <pc:picChg chg="add mod ord">
          <ac:chgData name="Yoel Kortick" userId="167978f5-7f40-4909-85d5-d4149554ad4e" providerId="ADAL" clId="{3B19A0AC-29E2-4A04-BD7C-FFC6075F9672}" dt="2024-07-21T11:00:54.456" v="581" actId="208"/>
          <ac:picMkLst>
            <pc:docMk/>
            <pc:sldMk cId="801943413" sldId="855"/>
            <ac:picMk id="3" creationId="{961E1DE1-EAC2-E6C8-4B0A-86A4B6411C31}"/>
          </ac:picMkLst>
        </pc:picChg>
        <pc:picChg chg="del">
          <ac:chgData name="Yoel Kortick" userId="167978f5-7f40-4909-85d5-d4149554ad4e" providerId="ADAL" clId="{3B19A0AC-29E2-4A04-BD7C-FFC6075F9672}" dt="2024-07-21T11:00:08.940" v="569" actId="478"/>
          <ac:picMkLst>
            <pc:docMk/>
            <pc:sldMk cId="801943413" sldId="855"/>
            <ac:picMk id="4" creationId="{A54D014B-01A0-68D7-3988-2ECD756E6D24}"/>
          </ac:picMkLst>
        </pc:picChg>
        <pc:cxnChg chg="del">
          <ac:chgData name="Yoel Kortick" userId="167978f5-7f40-4909-85d5-d4149554ad4e" providerId="ADAL" clId="{3B19A0AC-29E2-4A04-BD7C-FFC6075F9672}" dt="2024-07-21T11:00:11.501" v="571" actId="478"/>
          <ac:cxnSpMkLst>
            <pc:docMk/>
            <pc:sldMk cId="801943413" sldId="855"/>
            <ac:cxnSpMk id="13" creationId="{846E879B-E9CF-B771-5CA7-4EE10917D290}"/>
          </ac:cxnSpMkLst>
        </pc:cxnChg>
      </pc:sldChg>
      <pc:sldChg chg="addSp delSp modSp add mod">
        <pc:chgData name="Yoel Kortick" userId="167978f5-7f40-4909-85d5-d4149554ad4e" providerId="ADAL" clId="{3B19A0AC-29E2-4A04-BD7C-FFC6075F9672}" dt="2024-07-21T12:06:46.928" v="1761" actId="20577"/>
        <pc:sldMkLst>
          <pc:docMk/>
          <pc:sldMk cId="2773637166" sldId="856"/>
        </pc:sldMkLst>
        <pc:spChg chg="mod">
          <ac:chgData name="Yoel Kortick" userId="167978f5-7f40-4909-85d5-d4149554ad4e" providerId="ADAL" clId="{3B19A0AC-29E2-4A04-BD7C-FFC6075F9672}" dt="2024-07-21T11:03:05.499" v="591" actId="14100"/>
          <ac:spMkLst>
            <pc:docMk/>
            <pc:sldMk cId="2773637166" sldId="856"/>
            <ac:spMk id="5" creationId="{4BCF160E-FFD7-1946-0101-159D88333E8A}"/>
          </ac:spMkLst>
        </pc:spChg>
        <pc:spChg chg="mod">
          <ac:chgData name="Yoel Kortick" userId="167978f5-7f40-4909-85d5-d4149554ad4e" providerId="ADAL" clId="{3B19A0AC-29E2-4A04-BD7C-FFC6075F9672}" dt="2024-07-21T11:02:59.539" v="589" actId="14100"/>
          <ac:spMkLst>
            <pc:docMk/>
            <pc:sldMk cId="2773637166" sldId="856"/>
            <ac:spMk id="7" creationId="{335EA3BE-EDDE-CAE8-46EF-564C05C76011}"/>
          </ac:spMkLst>
        </pc:spChg>
        <pc:spChg chg="mod">
          <ac:chgData name="Yoel Kortick" userId="167978f5-7f40-4909-85d5-d4149554ad4e" providerId="ADAL" clId="{3B19A0AC-29E2-4A04-BD7C-FFC6075F9672}" dt="2024-07-21T12:06:46.928" v="1761" actId="20577"/>
          <ac:spMkLst>
            <pc:docMk/>
            <pc:sldMk cId="2773637166" sldId="856"/>
            <ac:spMk id="11" creationId="{1ACE3884-5DD3-4F86-13C6-FF34F1D35C8C}"/>
          </ac:spMkLst>
        </pc:spChg>
        <pc:picChg chg="del">
          <ac:chgData name="Yoel Kortick" userId="167978f5-7f40-4909-85d5-d4149554ad4e" providerId="ADAL" clId="{3B19A0AC-29E2-4A04-BD7C-FFC6075F9672}" dt="2024-07-21T11:02:45.667" v="583" actId="478"/>
          <ac:picMkLst>
            <pc:docMk/>
            <pc:sldMk cId="2773637166" sldId="856"/>
            <ac:picMk id="3" creationId="{961E1DE1-EAC2-E6C8-4B0A-86A4B6411C31}"/>
          </ac:picMkLst>
        </pc:picChg>
        <pc:picChg chg="add mod ord">
          <ac:chgData name="Yoel Kortick" userId="167978f5-7f40-4909-85d5-d4149554ad4e" providerId="ADAL" clId="{3B19A0AC-29E2-4A04-BD7C-FFC6075F9672}" dt="2024-07-21T11:03:08.422" v="592" actId="208"/>
          <ac:picMkLst>
            <pc:docMk/>
            <pc:sldMk cId="2773637166" sldId="856"/>
            <ac:picMk id="4" creationId="{4564EEE3-1628-2C2D-431C-D1EB63EF3945}"/>
          </ac:picMkLst>
        </pc:picChg>
      </pc:sldChg>
      <pc:sldChg chg="addSp delSp modSp add mod">
        <pc:chgData name="Yoel Kortick" userId="167978f5-7f40-4909-85d5-d4149554ad4e" providerId="ADAL" clId="{3B19A0AC-29E2-4A04-BD7C-FFC6075F9672}" dt="2024-07-21T12:07:06.161" v="1765" actId="313"/>
        <pc:sldMkLst>
          <pc:docMk/>
          <pc:sldMk cId="322234576" sldId="857"/>
        </pc:sldMkLst>
        <pc:spChg chg="del">
          <ac:chgData name="Yoel Kortick" userId="167978f5-7f40-4909-85d5-d4149554ad4e" providerId="ADAL" clId="{3B19A0AC-29E2-4A04-BD7C-FFC6075F9672}" dt="2024-07-21T11:15:31.483" v="809" actId="478"/>
          <ac:spMkLst>
            <pc:docMk/>
            <pc:sldMk cId="322234576" sldId="857"/>
            <ac:spMk id="5" creationId="{4BCF160E-FFD7-1946-0101-159D88333E8A}"/>
          </ac:spMkLst>
        </pc:spChg>
        <pc:spChg chg="mod">
          <ac:chgData name="Yoel Kortick" userId="167978f5-7f40-4909-85d5-d4149554ad4e" providerId="ADAL" clId="{3B19A0AC-29E2-4A04-BD7C-FFC6075F9672}" dt="2024-07-21T11:15:41.331" v="812" actId="14100"/>
          <ac:spMkLst>
            <pc:docMk/>
            <pc:sldMk cId="322234576" sldId="857"/>
            <ac:spMk id="7" creationId="{335EA3BE-EDDE-CAE8-46EF-564C05C76011}"/>
          </ac:spMkLst>
        </pc:spChg>
        <pc:spChg chg="mod">
          <ac:chgData name="Yoel Kortick" userId="167978f5-7f40-4909-85d5-d4149554ad4e" providerId="ADAL" clId="{3B19A0AC-29E2-4A04-BD7C-FFC6075F9672}" dt="2024-07-21T12:02:46.420" v="1594"/>
          <ac:spMkLst>
            <pc:docMk/>
            <pc:sldMk cId="322234576" sldId="857"/>
            <ac:spMk id="10" creationId="{4C5297D4-1A90-BA7E-1EA2-3486955EA032}"/>
          </ac:spMkLst>
        </pc:spChg>
        <pc:spChg chg="mod">
          <ac:chgData name="Yoel Kortick" userId="167978f5-7f40-4909-85d5-d4149554ad4e" providerId="ADAL" clId="{3B19A0AC-29E2-4A04-BD7C-FFC6075F9672}" dt="2024-07-21T12:07:06.161" v="1765" actId="313"/>
          <ac:spMkLst>
            <pc:docMk/>
            <pc:sldMk cId="322234576" sldId="857"/>
            <ac:spMk id="11" creationId="{1ACE3884-5DD3-4F86-13C6-FF34F1D35C8C}"/>
          </ac:spMkLst>
        </pc:spChg>
        <pc:spChg chg="add mod">
          <ac:chgData name="Yoel Kortick" userId="167978f5-7f40-4909-85d5-d4149554ad4e" providerId="ADAL" clId="{3B19A0AC-29E2-4A04-BD7C-FFC6075F9672}" dt="2024-07-21T11:15:37.901" v="811" actId="14100"/>
          <ac:spMkLst>
            <pc:docMk/>
            <pc:sldMk cId="322234576" sldId="857"/>
            <ac:spMk id="14" creationId="{99A584AE-98D9-C6E7-FE6A-1DD441834078}"/>
          </ac:spMkLst>
        </pc:spChg>
        <pc:picChg chg="del">
          <ac:chgData name="Yoel Kortick" userId="167978f5-7f40-4909-85d5-d4149554ad4e" providerId="ADAL" clId="{3B19A0AC-29E2-4A04-BD7C-FFC6075F9672}" dt="2024-07-21T11:07:25.969" v="598" actId="478"/>
          <ac:picMkLst>
            <pc:docMk/>
            <pc:sldMk cId="322234576" sldId="857"/>
            <ac:picMk id="3" creationId="{961E1DE1-EAC2-E6C8-4B0A-86A4B6411C31}"/>
          </ac:picMkLst>
        </pc:picChg>
        <pc:picChg chg="add del mod">
          <ac:chgData name="Yoel Kortick" userId="167978f5-7f40-4909-85d5-d4149554ad4e" providerId="ADAL" clId="{3B19A0AC-29E2-4A04-BD7C-FFC6075F9672}" dt="2024-07-21T11:13:16.343" v="661" actId="478"/>
          <ac:picMkLst>
            <pc:docMk/>
            <pc:sldMk cId="322234576" sldId="857"/>
            <ac:picMk id="4" creationId="{13EB00FB-C8C4-638C-E2DC-0327C1EA72C9}"/>
          </ac:picMkLst>
        </pc:picChg>
        <pc:picChg chg="add mod ord">
          <ac:chgData name="Yoel Kortick" userId="167978f5-7f40-4909-85d5-d4149554ad4e" providerId="ADAL" clId="{3B19A0AC-29E2-4A04-BD7C-FFC6075F9672}" dt="2024-07-21T11:15:43.602" v="813" actId="208"/>
          <ac:picMkLst>
            <pc:docMk/>
            <pc:sldMk cId="322234576" sldId="857"/>
            <ac:picMk id="8" creationId="{EA7372A5-5C74-78A3-499C-F634ACD7BA32}"/>
          </ac:picMkLst>
        </pc:picChg>
        <pc:picChg chg="add del">
          <ac:chgData name="Yoel Kortick" userId="167978f5-7f40-4909-85d5-d4149554ad4e" providerId="ADAL" clId="{3B19A0AC-29E2-4A04-BD7C-FFC6075F9672}" dt="2024-07-21T11:13:42.306" v="688" actId="22"/>
          <ac:picMkLst>
            <pc:docMk/>
            <pc:sldMk cId="322234576" sldId="857"/>
            <ac:picMk id="13" creationId="{4C5A245D-F891-7B33-81BB-704FFACF41BB}"/>
          </ac:picMkLst>
        </pc:picChg>
      </pc:sldChg>
      <pc:sldChg chg="addSp delSp modSp add mod">
        <pc:chgData name="Yoel Kortick" userId="167978f5-7f40-4909-85d5-d4149554ad4e" providerId="ADAL" clId="{3B19A0AC-29E2-4A04-BD7C-FFC6075F9672}" dt="2024-07-21T12:02:29.302" v="1593" actId="20577"/>
        <pc:sldMkLst>
          <pc:docMk/>
          <pc:sldMk cId="2129999778" sldId="858"/>
        </pc:sldMkLst>
        <pc:spChg chg="add">
          <ac:chgData name="Yoel Kortick" userId="167978f5-7f40-4909-85d5-d4149554ad4e" providerId="ADAL" clId="{3B19A0AC-29E2-4A04-BD7C-FFC6075F9672}" dt="2024-07-21T11:19:14.471" v="886" actId="11529"/>
          <ac:spMkLst>
            <pc:docMk/>
            <pc:sldMk cId="2129999778" sldId="858"/>
            <ac:spMk id="4" creationId="{747A2916-E123-6B65-065F-F227AD88D4D8}"/>
          </ac:spMkLst>
        </pc:spChg>
        <pc:spChg chg="add mod">
          <ac:chgData name="Yoel Kortick" userId="167978f5-7f40-4909-85d5-d4149554ad4e" providerId="ADAL" clId="{3B19A0AC-29E2-4A04-BD7C-FFC6075F9672}" dt="2024-07-21T11:19:24.067" v="893" actId="1035"/>
          <ac:spMkLst>
            <pc:docMk/>
            <pc:sldMk cId="2129999778" sldId="858"/>
            <ac:spMk id="5" creationId="{F8A01ABB-9386-9B79-F740-47AC1540C655}"/>
          </ac:spMkLst>
        </pc:spChg>
        <pc:spChg chg="del">
          <ac:chgData name="Yoel Kortick" userId="167978f5-7f40-4909-85d5-d4149554ad4e" providerId="ADAL" clId="{3B19A0AC-29E2-4A04-BD7C-FFC6075F9672}" dt="2024-07-21T11:18:56.850" v="861" actId="478"/>
          <ac:spMkLst>
            <pc:docMk/>
            <pc:sldMk cId="2129999778" sldId="858"/>
            <ac:spMk id="7" creationId="{335EA3BE-EDDE-CAE8-46EF-564C05C76011}"/>
          </ac:spMkLst>
        </pc:spChg>
        <pc:spChg chg="mod">
          <ac:chgData name="Yoel Kortick" userId="167978f5-7f40-4909-85d5-d4149554ad4e" providerId="ADAL" clId="{3B19A0AC-29E2-4A04-BD7C-FFC6075F9672}" dt="2024-07-21T12:02:29.302" v="1593" actId="20577"/>
          <ac:spMkLst>
            <pc:docMk/>
            <pc:sldMk cId="2129999778" sldId="858"/>
            <ac:spMk id="10" creationId="{4C5297D4-1A90-BA7E-1EA2-3486955EA032}"/>
          </ac:spMkLst>
        </pc:spChg>
        <pc:spChg chg="mod">
          <ac:chgData name="Yoel Kortick" userId="167978f5-7f40-4909-85d5-d4149554ad4e" providerId="ADAL" clId="{3B19A0AC-29E2-4A04-BD7C-FFC6075F9672}" dt="2024-07-21T11:17:15.429" v="860" actId="20577"/>
          <ac:spMkLst>
            <pc:docMk/>
            <pc:sldMk cId="2129999778" sldId="858"/>
            <ac:spMk id="11" creationId="{1ACE3884-5DD3-4F86-13C6-FF34F1D35C8C}"/>
          </ac:spMkLst>
        </pc:spChg>
        <pc:spChg chg="add mod">
          <ac:chgData name="Yoel Kortick" userId="167978f5-7f40-4909-85d5-d4149554ad4e" providerId="ADAL" clId="{3B19A0AC-29E2-4A04-BD7C-FFC6075F9672}" dt="2024-07-21T11:20:29.503" v="960" actId="1076"/>
          <ac:spMkLst>
            <pc:docMk/>
            <pc:sldMk cId="2129999778" sldId="858"/>
            <ac:spMk id="12" creationId="{E06E04A1-1E64-1E11-0B99-8F4262A4BFEA}"/>
          </ac:spMkLst>
        </pc:spChg>
        <pc:spChg chg="add">
          <ac:chgData name="Yoel Kortick" userId="167978f5-7f40-4909-85d5-d4149554ad4e" providerId="ADAL" clId="{3B19A0AC-29E2-4A04-BD7C-FFC6075F9672}" dt="2024-07-21T11:20:36.881" v="961" actId="11529"/>
          <ac:spMkLst>
            <pc:docMk/>
            <pc:sldMk cId="2129999778" sldId="858"/>
            <ac:spMk id="13" creationId="{1AC8D612-D354-1D4B-4BA2-B692F7DDE544}"/>
          </ac:spMkLst>
        </pc:spChg>
        <pc:spChg chg="del">
          <ac:chgData name="Yoel Kortick" userId="167978f5-7f40-4909-85d5-d4149554ad4e" providerId="ADAL" clId="{3B19A0AC-29E2-4A04-BD7C-FFC6075F9672}" dt="2024-07-21T11:18:56.850" v="861" actId="478"/>
          <ac:spMkLst>
            <pc:docMk/>
            <pc:sldMk cId="2129999778" sldId="858"/>
            <ac:spMk id="14" creationId="{99A584AE-98D9-C6E7-FE6A-1DD441834078}"/>
          </ac:spMkLst>
        </pc:spChg>
        <pc:spChg chg="add mod">
          <ac:chgData name="Yoel Kortick" userId="167978f5-7f40-4909-85d5-d4149554ad4e" providerId="ADAL" clId="{3B19A0AC-29E2-4A04-BD7C-FFC6075F9672}" dt="2024-07-21T11:27:25.761" v="1178"/>
          <ac:spMkLst>
            <pc:docMk/>
            <pc:sldMk cId="2129999778" sldId="858"/>
            <ac:spMk id="17" creationId="{9DE43FAB-BF61-2188-BF39-D4203B3B4A7D}"/>
          </ac:spMkLst>
        </pc:spChg>
        <pc:picChg chg="add mod ord">
          <ac:chgData name="Yoel Kortick" userId="167978f5-7f40-4909-85d5-d4149554ad4e" providerId="ADAL" clId="{3B19A0AC-29E2-4A04-BD7C-FFC6075F9672}" dt="2024-07-21T11:19:09.029" v="885" actId="208"/>
          <ac:picMkLst>
            <pc:docMk/>
            <pc:sldMk cId="2129999778" sldId="858"/>
            <ac:picMk id="3" creationId="{71505499-6A2D-63CE-C5ED-AB9EA1AF4F99}"/>
          </ac:picMkLst>
        </pc:picChg>
        <pc:picChg chg="del">
          <ac:chgData name="Yoel Kortick" userId="167978f5-7f40-4909-85d5-d4149554ad4e" providerId="ADAL" clId="{3B19A0AC-29E2-4A04-BD7C-FFC6075F9672}" dt="2024-07-21T11:18:56.850" v="861" actId="478"/>
          <ac:picMkLst>
            <pc:docMk/>
            <pc:sldMk cId="2129999778" sldId="858"/>
            <ac:picMk id="8" creationId="{EA7372A5-5C74-78A3-499C-F634ACD7BA32}"/>
          </ac:picMkLst>
        </pc:picChg>
        <pc:picChg chg="add del">
          <ac:chgData name="Yoel Kortick" userId="167978f5-7f40-4909-85d5-d4149554ad4e" providerId="ADAL" clId="{3B19A0AC-29E2-4A04-BD7C-FFC6075F9672}" dt="2024-07-21T11:29:16.900" v="1196" actId="22"/>
          <ac:picMkLst>
            <pc:docMk/>
            <pc:sldMk cId="2129999778" sldId="858"/>
            <ac:picMk id="21" creationId="{DEF25BDB-3DD1-AEF1-B96C-688C1A39DD3A}"/>
          </ac:picMkLst>
        </pc:picChg>
        <pc:cxnChg chg="add">
          <ac:chgData name="Yoel Kortick" userId="167978f5-7f40-4909-85d5-d4149554ad4e" providerId="ADAL" clId="{3B19A0AC-29E2-4A04-BD7C-FFC6075F9672}" dt="2024-07-21T11:20:42.710" v="962" actId="11529"/>
          <ac:cxnSpMkLst>
            <pc:docMk/>
            <pc:sldMk cId="2129999778" sldId="858"/>
            <ac:cxnSpMk id="16" creationId="{C76FE2BC-C2A9-5C89-D3C0-3D678EA48538}"/>
          </ac:cxnSpMkLst>
        </pc:cxnChg>
        <pc:cxnChg chg="add mod">
          <ac:chgData name="Yoel Kortick" userId="167978f5-7f40-4909-85d5-d4149554ad4e" providerId="ADAL" clId="{3B19A0AC-29E2-4A04-BD7C-FFC6075F9672}" dt="2024-07-21T11:27:30.526" v="1179" actId="14100"/>
          <ac:cxnSpMkLst>
            <pc:docMk/>
            <pc:sldMk cId="2129999778" sldId="858"/>
            <ac:cxnSpMk id="18" creationId="{A076430B-9415-BEA4-85DB-3E7D465030ED}"/>
          </ac:cxnSpMkLst>
        </pc:cxnChg>
      </pc:sldChg>
      <pc:sldChg chg="addSp delSp modSp add mod">
        <pc:chgData name="Yoel Kortick" userId="167978f5-7f40-4909-85d5-d4149554ad4e" providerId="ADAL" clId="{3B19A0AC-29E2-4A04-BD7C-FFC6075F9672}" dt="2024-07-21T12:07:35.150" v="1769" actId="313"/>
        <pc:sldMkLst>
          <pc:docMk/>
          <pc:sldMk cId="1768516971" sldId="859"/>
        </pc:sldMkLst>
        <pc:spChg chg="mod">
          <ac:chgData name="Yoel Kortick" userId="167978f5-7f40-4909-85d5-d4149554ad4e" providerId="ADAL" clId="{3B19A0AC-29E2-4A04-BD7C-FFC6075F9672}" dt="2024-07-21T12:01:53.277" v="1559"/>
          <ac:spMkLst>
            <pc:docMk/>
            <pc:sldMk cId="1768516971" sldId="859"/>
            <ac:spMk id="10" creationId="{4C5297D4-1A90-BA7E-1EA2-3486955EA032}"/>
          </ac:spMkLst>
        </pc:spChg>
        <pc:spChg chg="mod">
          <ac:chgData name="Yoel Kortick" userId="167978f5-7f40-4909-85d5-d4149554ad4e" providerId="ADAL" clId="{3B19A0AC-29E2-4A04-BD7C-FFC6075F9672}" dt="2024-07-21T12:07:35.150" v="1769" actId="313"/>
          <ac:spMkLst>
            <pc:docMk/>
            <pc:sldMk cId="1768516971" sldId="859"/>
            <ac:spMk id="11" creationId="{1ACE3884-5DD3-4F86-13C6-FF34F1D35C8C}"/>
          </ac:spMkLst>
        </pc:spChg>
        <pc:picChg chg="add mod ord">
          <ac:chgData name="Yoel Kortick" userId="167978f5-7f40-4909-85d5-d4149554ad4e" providerId="ADAL" clId="{3B19A0AC-29E2-4A04-BD7C-FFC6075F9672}" dt="2024-07-21T11:23:56.690" v="1061" actId="208"/>
          <ac:picMkLst>
            <pc:docMk/>
            <pc:sldMk cId="1768516971" sldId="859"/>
            <ac:picMk id="3" creationId="{B85B7A94-77F5-8409-CFF4-C58B9D59C946}"/>
          </ac:picMkLst>
        </pc:picChg>
        <pc:picChg chg="del">
          <ac:chgData name="Yoel Kortick" userId="167978f5-7f40-4909-85d5-d4149554ad4e" providerId="ADAL" clId="{3B19A0AC-29E2-4A04-BD7C-FFC6075F9672}" dt="2024-07-21T11:22:47.151" v="979" actId="478"/>
          <ac:picMkLst>
            <pc:docMk/>
            <pc:sldMk cId="1768516971" sldId="859"/>
            <ac:picMk id="8" creationId="{EA7372A5-5C74-78A3-499C-F634ACD7BA32}"/>
          </ac:picMkLst>
        </pc:picChg>
      </pc:sldChg>
      <pc:sldChg chg="addSp delSp modSp add mod">
        <pc:chgData name="Yoel Kortick" userId="167978f5-7f40-4909-85d5-d4149554ad4e" providerId="ADAL" clId="{3B19A0AC-29E2-4A04-BD7C-FFC6075F9672}" dt="2024-07-21T12:01:43.171" v="1558"/>
        <pc:sldMkLst>
          <pc:docMk/>
          <pc:sldMk cId="1335749186" sldId="860"/>
        </pc:sldMkLst>
        <pc:spChg chg="mod">
          <ac:chgData name="Yoel Kortick" userId="167978f5-7f40-4909-85d5-d4149554ad4e" providerId="ADAL" clId="{3B19A0AC-29E2-4A04-BD7C-FFC6075F9672}" dt="2024-07-21T11:26:25.186" v="1111" actId="14100"/>
          <ac:spMkLst>
            <pc:docMk/>
            <pc:sldMk cId="1335749186" sldId="860"/>
            <ac:spMk id="5" creationId="{F8A01ABB-9386-9B79-F740-47AC1540C655}"/>
          </ac:spMkLst>
        </pc:spChg>
        <pc:spChg chg="add mod">
          <ac:chgData name="Yoel Kortick" userId="167978f5-7f40-4909-85d5-d4149554ad4e" providerId="ADAL" clId="{3B19A0AC-29E2-4A04-BD7C-FFC6075F9672}" dt="2024-07-21T11:27:15.048" v="1176" actId="20577"/>
          <ac:spMkLst>
            <pc:docMk/>
            <pc:sldMk cId="1335749186" sldId="860"/>
            <ac:spMk id="7" creationId="{2C1B59D1-AF63-5D20-6252-CFB5BE4FE172}"/>
          </ac:spMkLst>
        </pc:spChg>
        <pc:spChg chg="mod">
          <ac:chgData name="Yoel Kortick" userId="167978f5-7f40-4909-85d5-d4149554ad4e" providerId="ADAL" clId="{3B19A0AC-29E2-4A04-BD7C-FFC6075F9672}" dt="2024-07-21T12:01:43.171" v="1558"/>
          <ac:spMkLst>
            <pc:docMk/>
            <pc:sldMk cId="1335749186" sldId="860"/>
            <ac:spMk id="10" creationId="{4C5297D4-1A90-BA7E-1EA2-3486955EA032}"/>
          </ac:spMkLst>
        </pc:spChg>
        <pc:spChg chg="mod">
          <ac:chgData name="Yoel Kortick" userId="167978f5-7f40-4909-85d5-d4149554ad4e" providerId="ADAL" clId="{3B19A0AC-29E2-4A04-BD7C-FFC6075F9672}" dt="2024-07-21T11:24:12.446" v="1063"/>
          <ac:spMkLst>
            <pc:docMk/>
            <pc:sldMk cId="1335749186" sldId="860"/>
            <ac:spMk id="11" creationId="{1ACE3884-5DD3-4F86-13C6-FF34F1D35C8C}"/>
          </ac:spMkLst>
        </pc:spChg>
        <pc:spChg chg="mod">
          <ac:chgData name="Yoel Kortick" userId="167978f5-7f40-4909-85d5-d4149554ad4e" providerId="ADAL" clId="{3B19A0AC-29E2-4A04-BD7C-FFC6075F9672}" dt="2024-07-21T11:26:14.254" v="1109" actId="20577"/>
          <ac:spMkLst>
            <pc:docMk/>
            <pc:sldMk cId="1335749186" sldId="860"/>
            <ac:spMk id="12" creationId="{E06E04A1-1E64-1E11-0B99-8F4262A4BFEA}"/>
          </ac:spMkLst>
        </pc:spChg>
        <pc:picChg chg="del">
          <ac:chgData name="Yoel Kortick" userId="167978f5-7f40-4909-85d5-d4149554ad4e" providerId="ADAL" clId="{3B19A0AC-29E2-4A04-BD7C-FFC6075F9672}" dt="2024-07-21T11:25:56.156" v="1064" actId="478"/>
          <ac:picMkLst>
            <pc:docMk/>
            <pc:sldMk cId="1335749186" sldId="860"/>
            <ac:picMk id="3" creationId="{71505499-6A2D-63CE-C5ED-AB9EA1AF4F99}"/>
          </ac:picMkLst>
        </pc:picChg>
        <pc:picChg chg="add mod ord">
          <ac:chgData name="Yoel Kortick" userId="167978f5-7f40-4909-85d5-d4149554ad4e" providerId="ADAL" clId="{3B19A0AC-29E2-4A04-BD7C-FFC6075F9672}" dt="2024-07-21T11:27:21.464" v="1177" actId="208"/>
          <ac:picMkLst>
            <pc:docMk/>
            <pc:sldMk cId="1335749186" sldId="860"/>
            <ac:picMk id="6" creationId="{D75C665C-8A2B-9966-D204-B2F45963F8BF}"/>
          </ac:picMkLst>
        </pc:picChg>
        <pc:cxnChg chg="add mod">
          <ac:chgData name="Yoel Kortick" userId="167978f5-7f40-4909-85d5-d4149554ad4e" providerId="ADAL" clId="{3B19A0AC-29E2-4A04-BD7C-FFC6075F9672}" dt="2024-07-21T11:27:12.822" v="1174" actId="14100"/>
          <ac:cxnSpMkLst>
            <pc:docMk/>
            <pc:sldMk cId="1335749186" sldId="860"/>
            <ac:cxnSpMk id="8" creationId="{8C3412E2-5A60-4835-87C4-194F4D016CF3}"/>
          </ac:cxnSpMkLst>
        </pc:cxnChg>
        <pc:cxnChg chg="mod">
          <ac:chgData name="Yoel Kortick" userId="167978f5-7f40-4909-85d5-d4149554ad4e" providerId="ADAL" clId="{3B19A0AC-29E2-4A04-BD7C-FFC6075F9672}" dt="2024-07-21T11:27:07.952" v="1172" actId="1076"/>
          <ac:cxnSpMkLst>
            <pc:docMk/>
            <pc:sldMk cId="1335749186" sldId="860"/>
            <ac:cxnSpMk id="16" creationId="{C76FE2BC-C2A9-5C89-D3C0-3D678EA48538}"/>
          </ac:cxnSpMkLst>
        </pc:cxnChg>
      </pc:sldChg>
      <pc:sldChg chg="addSp delSp modSp add mod">
        <pc:chgData name="Yoel Kortick" userId="167978f5-7f40-4909-85d5-d4149554ad4e" providerId="ADAL" clId="{3B19A0AC-29E2-4A04-BD7C-FFC6075F9672}" dt="2024-07-21T12:01:30" v="1557" actId="20577"/>
        <pc:sldMkLst>
          <pc:docMk/>
          <pc:sldMk cId="1166961515" sldId="861"/>
        </pc:sldMkLst>
        <pc:spChg chg="add del mod">
          <ac:chgData name="Yoel Kortick" userId="167978f5-7f40-4909-85d5-d4149554ad4e" providerId="ADAL" clId="{3B19A0AC-29E2-4A04-BD7C-FFC6075F9672}" dt="2024-07-21T11:28:41.321" v="1189" actId="478"/>
          <ac:spMkLst>
            <pc:docMk/>
            <pc:sldMk cId="1166961515" sldId="861"/>
            <ac:spMk id="3" creationId="{BE3EBDAB-7D7E-0251-237C-1B48D03CDE11}"/>
          </ac:spMkLst>
        </pc:spChg>
        <pc:spChg chg="del">
          <ac:chgData name="Yoel Kortick" userId="167978f5-7f40-4909-85d5-d4149554ad4e" providerId="ADAL" clId="{3B19A0AC-29E2-4A04-BD7C-FFC6075F9672}" dt="2024-07-21T11:28:34.156" v="1183" actId="478"/>
          <ac:spMkLst>
            <pc:docMk/>
            <pc:sldMk cId="1166961515" sldId="861"/>
            <ac:spMk id="4" creationId="{747A2916-E123-6B65-065F-F227AD88D4D8}"/>
          </ac:spMkLst>
        </pc:spChg>
        <pc:spChg chg="del">
          <ac:chgData name="Yoel Kortick" userId="167978f5-7f40-4909-85d5-d4149554ad4e" providerId="ADAL" clId="{3B19A0AC-29E2-4A04-BD7C-FFC6075F9672}" dt="2024-07-21T11:28:33.259" v="1182" actId="478"/>
          <ac:spMkLst>
            <pc:docMk/>
            <pc:sldMk cId="1166961515" sldId="861"/>
            <ac:spMk id="5" creationId="{F8A01ABB-9386-9B79-F740-47AC1540C655}"/>
          </ac:spMkLst>
        </pc:spChg>
        <pc:spChg chg="mod">
          <ac:chgData name="Yoel Kortick" userId="167978f5-7f40-4909-85d5-d4149554ad4e" providerId="ADAL" clId="{3B19A0AC-29E2-4A04-BD7C-FFC6075F9672}" dt="2024-07-21T11:28:47.747" v="1191" actId="1076"/>
          <ac:spMkLst>
            <pc:docMk/>
            <pc:sldMk cId="1166961515" sldId="861"/>
            <ac:spMk id="7" creationId="{2C1B59D1-AF63-5D20-6252-CFB5BE4FE172}"/>
          </ac:spMkLst>
        </pc:spChg>
        <pc:spChg chg="mod">
          <ac:chgData name="Yoel Kortick" userId="167978f5-7f40-4909-85d5-d4149554ad4e" providerId="ADAL" clId="{3B19A0AC-29E2-4A04-BD7C-FFC6075F9672}" dt="2024-07-21T12:01:30" v="1557" actId="20577"/>
          <ac:spMkLst>
            <pc:docMk/>
            <pc:sldMk cId="1166961515" sldId="861"/>
            <ac:spMk id="10" creationId="{4C5297D4-1A90-BA7E-1EA2-3486955EA032}"/>
          </ac:spMkLst>
        </pc:spChg>
        <pc:spChg chg="del">
          <ac:chgData name="Yoel Kortick" userId="167978f5-7f40-4909-85d5-d4149554ad4e" providerId="ADAL" clId="{3B19A0AC-29E2-4A04-BD7C-FFC6075F9672}" dt="2024-07-21T11:28:38.851" v="1188" actId="478"/>
          <ac:spMkLst>
            <pc:docMk/>
            <pc:sldMk cId="1166961515" sldId="861"/>
            <ac:spMk id="11" creationId="{1ACE3884-5DD3-4F86-13C6-FF34F1D35C8C}"/>
          </ac:spMkLst>
        </pc:spChg>
        <pc:spChg chg="del">
          <ac:chgData name="Yoel Kortick" userId="167978f5-7f40-4909-85d5-d4149554ad4e" providerId="ADAL" clId="{3B19A0AC-29E2-4A04-BD7C-FFC6075F9672}" dt="2024-07-21T11:28:37.002" v="1187" actId="478"/>
          <ac:spMkLst>
            <pc:docMk/>
            <pc:sldMk cId="1166961515" sldId="861"/>
            <ac:spMk id="12" creationId="{E06E04A1-1E64-1E11-0B99-8F4262A4BFEA}"/>
          </ac:spMkLst>
        </pc:spChg>
        <pc:spChg chg="del">
          <ac:chgData name="Yoel Kortick" userId="167978f5-7f40-4909-85d5-d4149554ad4e" providerId="ADAL" clId="{3B19A0AC-29E2-4A04-BD7C-FFC6075F9672}" dt="2024-07-21T11:28:34.912" v="1184" actId="478"/>
          <ac:spMkLst>
            <pc:docMk/>
            <pc:sldMk cId="1166961515" sldId="861"/>
            <ac:spMk id="13" creationId="{1AC8D612-D354-1D4B-4BA2-B692F7DDE544}"/>
          </ac:spMkLst>
        </pc:spChg>
        <pc:picChg chg="del">
          <ac:chgData name="Yoel Kortick" userId="167978f5-7f40-4909-85d5-d4149554ad4e" providerId="ADAL" clId="{3B19A0AC-29E2-4A04-BD7C-FFC6075F9672}" dt="2024-07-21T11:28:31.553" v="1181" actId="478"/>
          <ac:picMkLst>
            <pc:docMk/>
            <pc:sldMk cId="1166961515" sldId="861"/>
            <ac:picMk id="6" creationId="{D75C665C-8A2B-9966-D204-B2F45963F8BF}"/>
          </ac:picMkLst>
        </pc:picChg>
        <pc:picChg chg="add mod ord">
          <ac:chgData name="Yoel Kortick" userId="167978f5-7f40-4909-85d5-d4149554ad4e" providerId="ADAL" clId="{3B19A0AC-29E2-4A04-BD7C-FFC6075F9672}" dt="2024-07-21T11:28:54.812" v="1194" actId="208"/>
          <ac:picMkLst>
            <pc:docMk/>
            <pc:sldMk cId="1166961515" sldId="861"/>
            <ac:picMk id="15" creationId="{31C4EA02-B0DB-9325-1DAD-CCA16CA14A14}"/>
          </ac:picMkLst>
        </pc:picChg>
        <pc:cxnChg chg="del">
          <ac:chgData name="Yoel Kortick" userId="167978f5-7f40-4909-85d5-d4149554ad4e" providerId="ADAL" clId="{3B19A0AC-29E2-4A04-BD7C-FFC6075F9672}" dt="2024-07-21T11:28:52.822" v="1193" actId="478"/>
          <ac:cxnSpMkLst>
            <pc:docMk/>
            <pc:sldMk cId="1166961515" sldId="861"/>
            <ac:cxnSpMk id="8" creationId="{8C3412E2-5A60-4835-87C4-194F4D016CF3}"/>
          </ac:cxnSpMkLst>
        </pc:cxnChg>
        <pc:cxnChg chg="del mod">
          <ac:chgData name="Yoel Kortick" userId="167978f5-7f40-4909-85d5-d4149554ad4e" providerId="ADAL" clId="{3B19A0AC-29E2-4A04-BD7C-FFC6075F9672}" dt="2024-07-21T11:28:35.760" v="1186" actId="478"/>
          <ac:cxnSpMkLst>
            <pc:docMk/>
            <pc:sldMk cId="1166961515" sldId="861"/>
            <ac:cxnSpMk id="16" creationId="{C76FE2BC-C2A9-5C89-D3C0-3D678EA48538}"/>
          </ac:cxnSpMkLst>
        </pc:cxnChg>
      </pc:sldChg>
      <pc:sldChg chg="addSp delSp modSp add mod">
        <pc:chgData name="Yoel Kortick" userId="167978f5-7f40-4909-85d5-d4149554ad4e" providerId="ADAL" clId="{3B19A0AC-29E2-4A04-BD7C-FFC6075F9672}" dt="2024-07-21T12:02:07.694" v="1574" actId="20577"/>
        <pc:sldMkLst>
          <pc:docMk/>
          <pc:sldMk cId="3641948183" sldId="862"/>
        </pc:sldMkLst>
        <pc:spChg chg="mod">
          <ac:chgData name="Yoel Kortick" userId="167978f5-7f40-4909-85d5-d4149554ad4e" providerId="ADAL" clId="{3B19A0AC-29E2-4A04-BD7C-FFC6075F9672}" dt="2024-07-21T12:02:07.694" v="1574" actId="20577"/>
          <ac:spMkLst>
            <pc:docMk/>
            <pc:sldMk cId="3641948183" sldId="862"/>
            <ac:spMk id="10" creationId="{4C5297D4-1A90-BA7E-1EA2-3486955EA032}"/>
          </ac:spMkLst>
        </pc:spChg>
        <pc:picChg chg="add mod ord">
          <ac:chgData name="Yoel Kortick" userId="167978f5-7f40-4909-85d5-d4149554ad4e" providerId="ADAL" clId="{3B19A0AC-29E2-4A04-BD7C-FFC6075F9672}" dt="2024-07-21T11:30:31.088" v="1201" actId="208"/>
          <ac:picMkLst>
            <pc:docMk/>
            <pc:sldMk cId="3641948183" sldId="862"/>
            <ac:picMk id="3" creationId="{6DBF74CA-4079-2E85-E503-BFED7DE474F1}"/>
          </ac:picMkLst>
        </pc:picChg>
        <pc:picChg chg="del">
          <ac:chgData name="Yoel Kortick" userId="167978f5-7f40-4909-85d5-d4149554ad4e" providerId="ADAL" clId="{3B19A0AC-29E2-4A04-BD7C-FFC6075F9672}" dt="2024-07-21T11:29:35.972" v="1198" actId="478"/>
          <ac:picMkLst>
            <pc:docMk/>
            <pc:sldMk cId="3641948183" sldId="862"/>
            <ac:picMk id="15" creationId="{31C4EA02-B0DB-9325-1DAD-CCA16CA14A14}"/>
          </ac:picMkLst>
        </pc:picChg>
      </pc:sldChg>
      <pc:sldChg chg="addSp delSp modSp add mod">
        <pc:chgData name="Yoel Kortick" userId="167978f5-7f40-4909-85d5-d4149554ad4e" providerId="ADAL" clId="{3B19A0AC-29E2-4A04-BD7C-FFC6075F9672}" dt="2024-07-21T12:09:43.867" v="1774" actId="14100"/>
        <pc:sldMkLst>
          <pc:docMk/>
          <pc:sldMk cId="912562143" sldId="863"/>
        </pc:sldMkLst>
        <pc:spChg chg="add mod">
          <ac:chgData name="Yoel Kortick" userId="167978f5-7f40-4909-85d5-d4149554ad4e" providerId="ADAL" clId="{3B19A0AC-29E2-4A04-BD7C-FFC6075F9672}" dt="2024-07-21T11:58:47.828" v="1497" actId="14100"/>
          <ac:spMkLst>
            <pc:docMk/>
            <pc:sldMk cId="912562143" sldId="863"/>
            <ac:spMk id="5" creationId="{5A810394-22FE-9786-2A87-2C49E0034EAE}"/>
          </ac:spMkLst>
        </pc:spChg>
        <pc:spChg chg="mod">
          <ac:chgData name="Yoel Kortick" userId="167978f5-7f40-4909-85d5-d4149554ad4e" providerId="ADAL" clId="{3B19A0AC-29E2-4A04-BD7C-FFC6075F9672}" dt="2024-07-21T11:58:16.698" v="1450" actId="1035"/>
          <ac:spMkLst>
            <pc:docMk/>
            <pc:sldMk cId="912562143" sldId="863"/>
            <ac:spMk id="7" creationId="{335EA3BE-EDDE-CAE8-46EF-564C05C76011}"/>
          </ac:spMkLst>
        </pc:spChg>
        <pc:spChg chg="mod">
          <ac:chgData name="Yoel Kortick" userId="167978f5-7f40-4909-85d5-d4149554ad4e" providerId="ADAL" clId="{3B19A0AC-29E2-4A04-BD7C-FFC6075F9672}" dt="2024-07-21T12:00:53.672" v="1545" actId="20577"/>
          <ac:spMkLst>
            <pc:docMk/>
            <pc:sldMk cId="912562143" sldId="863"/>
            <ac:spMk id="10" creationId="{4C5297D4-1A90-BA7E-1EA2-3486955EA032}"/>
          </ac:spMkLst>
        </pc:spChg>
        <pc:spChg chg="mod">
          <ac:chgData name="Yoel Kortick" userId="167978f5-7f40-4909-85d5-d4149554ad4e" providerId="ADAL" clId="{3B19A0AC-29E2-4A04-BD7C-FFC6075F9672}" dt="2024-07-21T12:09:43.867" v="1774" actId="14100"/>
          <ac:spMkLst>
            <pc:docMk/>
            <pc:sldMk cId="912562143" sldId="863"/>
            <ac:spMk id="11" creationId="{1ACE3884-5DD3-4F86-13C6-FF34F1D35C8C}"/>
          </ac:spMkLst>
        </pc:spChg>
        <pc:spChg chg="del">
          <ac:chgData name="Yoel Kortick" userId="167978f5-7f40-4909-85d5-d4149554ad4e" providerId="ADAL" clId="{3B19A0AC-29E2-4A04-BD7C-FFC6075F9672}" dt="2024-07-21T11:58:19.260" v="1451" actId="478"/>
          <ac:spMkLst>
            <pc:docMk/>
            <pc:sldMk cId="912562143" sldId="863"/>
            <ac:spMk id="14" creationId="{99A584AE-98D9-C6E7-FE6A-1DD441834078}"/>
          </ac:spMkLst>
        </pc:spChg>
        <pc:picChg chg="del">
          <ac:chgData name="Yoel Kortick" userId="167978f5-7f40-4909-85d5-d4149554ad4e" providerId="ADAL" clId="{3B19A0AC-29E2-4A04-BD7C-FFC6075F9672}" dt="2024-07-21T11:58:08.694" v="1422" actId="478"/>
          <ac:picMkLst>
            <pc:docMk/>
            <pc:sldMk cId="912562143" sldId="863"/>
            <ac:picMk id="3" creationId="{B85B7A94-77F5-8409-CFF4-C58B9D59C946}"/>
          </ac:picMkLst>
        </pc:picChg>
        <pc:picChg chg="add mod ord">
          <ac:chgData name="Yoel Kortick" userId="167978f5-7f40-4909-85d5-d4149554ad4e" providerId="ADAL" clId="{3B19A0AC-29E2-4A04-BD7C-FFC6075F9672}" dt="2024-07-21T11:58:54.801" v="1500" actId="208"/>
          <ac:picMkLst>
            <pc:docMk/>
            <pc:sldMk cId="912562143" sldId="863"/>
            <ac:picMk id="4" creationId="{E075E432-5FBE-DE51-1ABC-CD3F860515BE}"/>
          </ac:picMkLst>
        </pc:picChg>
        <pc:cxnChg chg="add mod">
          <ac:chgData name="Yoel Kortick" userId="167978f5-7f40-4909-85d5-d4149554ad4e" providerId="ADAL" clId="{3B19A0AC-29E2-4A04-BD7C-FFC6075F9672}" dt="2024-07-21T11:58:51.701" v="1499" actId="14100"/>
          <ac:cxnSpMkLst>
            <pc:docMk/>
            <pc:sldMk cId="912562143" sldId="863"/>
            <ac:cxnSpMk id="6" creationId="{0DADDABD-64B6-4B12-154F-B8CABD0B36CB}"/>
          </ac:cxnSpMkLst>
        </pc:cxnChg>
      </pc:sldChg>
      <pc:sldChg chg="addSp delSp modSp add mod">
        <pc:chgData name="Yoel Kortick" userId="167978f5-7f40-4909-85d5-d4149554ad4e" providerId="ADAL" clId="{3B19A0AC-29E2-4A04-BD7C-FFC6075F9672}" dt="2024-07-21T12:01:17.605" v="1551"/>
        <pc:sldMkLst>
          <pc:docMk/>
          <pc:sldMk cId="1420897208" sldId="864"/>
        </pc:sldMkLst>
        <pc:spChg chg="mod">
          <ac:chgData name="Yoel Kortick" userId="167978f5-7f40-4909-85d5-d4149554ad4e" providerId="ADAL" clId="{3B19A0AC-29E2-4A04-BD7C-FFC6075F9672}" dt="2024-07-21T12:00:34.354" v="1525" actId="1076"/>
          <ac:spMkLst>
            <pc:docMk/>
            <pc:sldMk cId="1420897208" sldId="864"/>
            <ac:spMk id="4" creationId="{747A2916-E123-6B65-065F-F227AD88D4D8}"/>
          </ac:spMkLst>
        </pc:spChg>
        <pc:spChg chg="del">
          <ac:chgData name="Yoel Kortick" userId="167978f5-7f40-4909-85d5-d4149554ad4e" providerId="ADAL" clId="{3B19A0AC-29E2-4A04-BD7C-FFC6075F9672}" dt="2024-07-21T12:00:28.545" v="1522" actId="478"/>
          <ac:spMkLst>
            <pc:docMk/>
            <pc:sldMk cId="1420897208" sldId="864"/>
            <ac:spMk id="5" creationId="{F8A01ABB-9386-9B79-F740-47AC1540C655}"/>
          </ac:spMkLst>
        </pc:spChg>
        <pc:spChg chg="del">
          <ac:chgData name="Yoel Kortick" userId="167978f5-7f40-4909-85d5-d4149554ad4e" providerId="ADAL" clId="{3B19A0AC-29E2-4A04-BD7C-FFC6075F9672}" dt="2024-07-21T12:00:30.059" v="1523" actId="478"/>
          <ac:spMkLst>
            <pc:docMk/>
            <pc:sldMk cId="1420897208" sldId="864"/>
            <ac:spMk id="7" creationId="{2C1B59D1-AF63-5D20-6252-CFB5BE4FE172}"/>
          </ac:spMkLst>
        </pc:spChg>
        <pc:spChg chg="mod">
          <ac:chgData name="Yoel Kortick" userId="167978f5-7f40-4909-85d5-d4149554ad4e" providerId="ADAL" clId="{3B19A0AC-29E2-4A04-BD7C-FFC6075F9672}" dt="2024-07-21T12:01:17.605" v="1551"/>
          <ac:spMkLst>
            <pc:docMk/>
            <pc:sldMk cId="1420897208" sldId="864"/>
            <ac:spMk id="10" creationId="{4C5297D4-1A90-BA7E-1EA2-3486955EA032}"/>
          </ac:spMkLst>
        </pc:spChg>
        <pc:spChg chg="mod">
          <ac:chgData name="Yoel Kortick" userId="167978f5-7f40-4909-85d5-d4149554ad4e" providerId="ADAL" clId="{3B19A0AC-29E2-4A04-BD7C-FFC6075F9672}" dt="2024-07-21T11:59:19.855" v="1514"/>
          <ac:spMkLst>
            <pc:docMk/>
            <pc:sldMk cId="1420897208" sldId="864"/>
            <ac:spMk id="11" creationId="{1ACE3884-5DD3-4F86-13C6-FF34F1D35C8C}"/>
          </ac:spMkLst>
        </pc:spChg>
        <pc:spChg chg="mod">
          <ac:chgData name="Yoel Kortick" userId="167978f5-7f40-4909-85d5-d4149554ad4e" providerId="ADAL" clId="{3B19A0AC-29E2-4A04-BD7C-FFC6075F9672}" dt="2024-07-21T12:00:21.617" v="1521" actId="1076"/>
          <ac:spMkLst>
            <pc:docMk/>
            <pc:sldMk cId="1420897208" sldId="864"/>
            <ac:spMk id="12" creationId="{E06E04A1-1E64-1E11-0B99-8F4262A4BFEA}"/>
          </ac:spMkLst>
        </pc:spChg>
        <pc:spChg chg="mod">
          <ac:chgData name="Yoel Kortick" userId="167978f5-7f40-4909-85d5-d4149554ad4e" providerId="ADAL" clId="{3B19A0AC-29E2-4A04-BD7C-FFC6075F9672}" dt="2024-07-21T12:00:17.020" v="1520" actId="1076"/>
          <ac:spMkLst>
            <pc:docMk/>
            <pc:sldMk cId="1420897208" sldId="864"/>
            <ac:spMk id="13" creationId="{1AC8D612-D354-1D4B-4BA2-B692F7DDE544}"/>
          </ac:spMkLst>
        </pc:spChg>
        <pc:picChg chg="add mod ord">
          <ac:chgData name="Yoel Kortick" userId="167978f5-7f40-4909-85d5-d4149554ad4e" providerId="ADAL" clId="{3B19A0AC-29E2-4A04-BD7C-FFC6075F9672}" dt="2024-07-21T12:00:36.296" v="1526" actId="208"/>
          <ac:picMkLst>
            <pc:docMk/>
            <pc:sldMk cId="1420897208" sldId="864"/>
            <ac:picMk id="3" creationId="{8986EACC-DA9A-C8E3-F203-FD3849A064C9}"/>
          </ac:picMkLst>
        </pc:picChg>
        <pc:picChg chg="del mod">
          <ac:chgData name="Yoel Kortick" userId="167978f5-7f40-4909-85d5-d4149554ad4e" providerId="ADAL" clId="{3B19A0AC-29E2-4A04-BD7C-FFC6075F9672}" dt="2024-07-21T11:59:22.689" v="1516" actId="478"/>
          <ac:picMkLst>
            <pc:docMk/>
            <pc:sldMk cId="1420897208" sldId="864"/>
            <ac:picMk id="6" creationId="{D75C665C-8A2B-9966-D204-B2F45963F8BF}"/>
          </ac:picMkLst>
        </pc:picChg>
        <pc:cxnChg chg="del">
          <ac:chgData name="Yoel Kortick" userId="167978f5-7f40-4909-85d5-d4149554ad4e" providerId="ADAL" clId="{3B19A0AC-29E2-4A04-BD7C-FFC6075F9672}" dt="2024-07-21T12:00:30.844" v="1524" actId="478"/>
          <ac:cxnSpMkLst>
            <pc:docMk/>
            <pc:sldMk cId="1420897208" sldId="864"/>
            <ac:cxnSpMk id="8" creationId="{8C3412E2-5A60-4835-87C4-194F4D016CF3}"/>
          </ac:cxnSpMkLst>
        </pc:cxnChg>
        <pc:cxnChg chg="mod">
          <ac:chgData name="Yoel Kortick" userId="167978f5-7f40-4909-85d5-d4149554ad4e" providerId="ADAL" clId="{3B19A0AC-29E2-4A04-BD7C-FFC6075F9672}" dt="2024-07-21T12:00:21.617" v="1521" actId="1076"/>
          <ac:cxnSpMkLst>
            <pc:docMk/>
            <pc:sldMk cId="1420897208" sldId="864"/>
            <ac:cxnSpMk id="16" creationId="{C76FE2BC-C2A9-5C89-D3C0-3D678EA48538}"/>
          </ac:cxnSpMkLst>
        </pc:cxnChg>
      </pc:sldChg>
      <pc:sldChg chg="add del">
        <pc:chgData name="Yoel Kortick" userId="167978f5-7f40-4909-85d5-d4149554ad4e" providerId="ADAL" clId="{3B19A0AC-29E2-4A04-BD7C-FFC6075F9672}" dt="2024-07-21T12:00:41.826" v="1527" actId="47"/>
        <pc:sldMkLst>
          <pc:docMk/>
          <pc:sldMk cId="314991813" sldId="865"/>
        </pc:sldMkLst>
      </pc:sldChg>
      <pc:sldChg chg="modSp add mod">
        <pc:chgData name="Yoel Kortick" userId="167978f5-7f40-4909-85d5-d4149554ad4e" providerId="ADAL" clId="{3B19A0AC-29E2-4A04-BD7C-FFC6075F9672}" dt="2024-07-21T12:03:23.534" v="1606" actId="14100"/>
        <pc:sldMkLst>
          <pc:docMk/>
          <pc:sldMk cId="612975911" sldId="865"/>
        </pc:sldMkLst>
        <pc:spChg chg="mod">
          <ac:chgData name="Yoel Kortick" userId="167978f5-7f40-4909-85d5-d4149554ad4e" providerId="ADAL" clId="{3B19A0AC-29E2-4A04-BD7C-FFC6075F9672}" dt="2024-07-21T12:03:23.534" v="1606" actId="14100"/>
          <ac:spMkLst>
            <pc:docMk/>
            <pc:sldMk cId="612975911" sldId="865"/>
            <ac:spMk id="13" creationId="{F4F9CE6C-EB7E-DBFE-C77E-B97A93A03817}"/>
          </ac:spMkLst>
        </pc:spChg>
      </pc:sldChg>
      <pc:sldChg chg="modSp add mod">
        <pc:chgData name="Yoel Kortick" userId="167978f5-7f40-4909-85d5-d4149554ad4e" providerId="ADAL" clId="{3B19A0AC-29E2-4A04-BD7C-FFC6075F9672}" dt="2024-07-21T12:03:43.495" v="1617" actId="20577"/>
        <pc:sldMkLst>
          <pc:docMk/>
          <pc:sldMk cId="4090742753" sldId="866"/>
        </pc:sldMkLst>
        <pc:spChg chg="mod">
          <ac:chgData name="Yoel Kortick" userId="167978f5-7f40-4909-85d5-d4149554ad4e" providerId="ADAL" clId="{3B19A0AC-29E2-4A04-BD7C-FFC6075F9672}" dt="2024-07-21T12:03:43.495" v="1617" actId="20577"/>
          <ac:spMkLst>
            <pc:docMk/>
            <pc:sldMk cId="4090742753" sldId="866"/>
            <ac:spMk id="13" creationId="{F4F9CE6C-EB7E-DBFE-C77E-B97A93A03817}"/>
          </ac:spMkLst>
        </pc:spChg>
      </pc:sldChg>
      <pc:sldChg chg="modSp add mod">
        <pc:chgData name="Yoel Kortick" userId="167978f5-7f40-4909-85d5-d4149554ad4e" providerId="ADAL" clId="{3B19A0AC-29E2-4A04-BD7C-FFC6075F9672}" dt="2024-07-21T12:04:04.918" v="1626" actId="20577"/>
        <pc:sldMkLst>
          <pc:docMk/>
          <pc:sldMk cId="1065726754" sldId="867"/>
        </pc:sldMkLst>
        <pc:spChg chg="mod">
          <ac:chgData name="Yoel Kortick" userId="167978f5-7f40-4909-85d5-d4149554ad4e" providerId="ADAL" clId="{3B19A0AC-29E2-4A04-BD7C-FFC6075F9672}" dt="2024-07-21T12:04:04.918" v="1626" actId="20577"/>
          <ac:spMkLst>
            <pc:docMk/>
            <pc:sldMk cId="1065726754" sldId="867"/>
            <ac:spMk id="13" creationId="{F4F9CE6C-EB7E-DBFE-C77E-B97A93A03817}"/>
          </ac:spMkLst>
        </pc:spChg>
      </pc:sldChg>
    </pc:docChg>
  </pc:docChgLst>
  <pc:docChgLst>
    <pc:chgData name="Yoel Kortick" userId="167978f5-7f40-4909-85d5-d4149554ad4e" providerId="ADAL" clId="{17D78392-7091-4238-8278-2F3BDFF78295}"/>
    <pc:docChg chg="undo custSel addSld delSld modSld sldOrd delSection modSection">
      <pc:chgData name="Yoel Kortick" userId="167978f5-7f40-4909-85d5-d4149554ad4e" providerId="ADAL" clId="{17D78392-7091-4238-8278-2F3BDFF78295}" dt="2024-07-02T16:22:48.985" v="13074" actId="1036"/>
      <pc:docMkLst>
        <pc:docMk/>
      </pc:docMkLst>
      <pc:sldChg chg="del">
        <pc:chgData name="Yoel Kortick" userId="167978f5-7f40-4909-85d5-d4149554ad4e" providerId="ADAL" clId="{17D78392-7091-4238-8278-2F3BDFF78295}" dt="2024-06-23T10:00:33.265" v="84" actId="18676"/>
        <pc:sldMkLst>
          <pc:docMk/>
          <pc:sldMk cId="0" sldId="314"/>
        </pc:sldMkLst>
      </pc:sldChg>
      <pc:sldChg chg="del">
        <pc:chgData name="Yoel Kortick" userId="167978f5-7f40-4909-85d5-d4149554ad4e" providerId="ADAL" clId="{17D78392-7091-4238-8278-2F3BDFF78295}" dt="2024-06-23T09:59:03.108" v="53" actId="47"/>
        <pc:sldMkLst>
          <pc:docMk/>
          <pc:sldMk cId="815051809" sldId="388"/>
        </pc:sldMkLst>
      </pc:sldChg>
      <pc:sldChg chg="addSp delSp modSp mod">
        <pc:chgData name="Yoel Kortick" userId="167978f5-7f40-4909-85d5-d4149554ad4e" providerId="ADAL" clId="{17D78392-7091-4238-8278-2F3BDFF78295}" dt="2024-06-23T10:30:54.397" v="448" actId="1076"/>
        <pc:sldMkLst>
          <pc:docMk/>
          <pc:sldMk cId="1745681045" sldId="397"/>
        </pc:sldMkLst>
        <pc:spChg chg="mod">
          <ac:chgData name="Yoel Kortick" userId="167978f5-7f40-4909-85d5-d4149554ad4e" providerId="ADAL" clId="{17D78392-7091-4238-8278-2F3BDFF78295}" dt="2024-06-23T10:01:55.072" v="117" actId="20577"/>
          <ac:spMkLst>
            <pc:docMk/>
            <pc:sldMk cId="1745681045" sldId="397"/>
            <ac:spMk id="10" creationId="{4C5297D4-1A90-BA7E-1EA2-3486955EA032}"/>
          </ac:spMkLst>
        </pc:spChg>
        <pc:spChg chg="mod">
          <ac:chgData name="Yoel Kortick" userId="167978f5-7f40-4909-85d5-d4149554ad4e" providerId="ADAL" clId="{17D78392-7091-4238-8278-2F3BDFF78295}" dt="2024-06-23T10:09:28.290" v="189" actId="403"/>
          <ac:spMkLst>
            <pc:docMk/>
            <pc:sldMk cId="1745681045" sldId="397"/>
            <ac:spMk id="11" creationId="{1ACE3884-5DD3-4F86-13C6-FF34F1D35C8C}"/>
          </ac:spMkLst>
        </pc:spChg>
        <pc:picChg chg="add del mod">
          <ac:chgData name="Yoel Kortick" userId="167978f5-7f40-4909-85d5-d4149554ad4e" providerId="ADAL" clId="{17D78392-7091-4238-8278-2F3BDFF78295}" dt="2024-06-23T10:30:40.686" v="446" actId="478"/>
          <ac:picMkLst>
            <pc:docMk/>
            <pc:sldMk cId="1745681045" sldId="397"/>
            <ac:picMk id="3" creationId="{CBEEBD7D-758F-E0E0-B4B0-A65295AA7795}"/>
          </ac:picMkLst>
        </pc:picChg>
        <pc:picChg chg="add mod">
          <ac:chgData name="Yoel Kortick" userId="167978f5-7f40-4909-85d5-d4149554ad4e" providerId="ADAL" clId="{17D78392-7091-4238-8278-2F3BDFF78295}" dt="2024-06-23T10:30:54.397" v="448" actId="1076"/>
          <ac:picMkLst>
            <pc:docMk/>
            <pc:sldMk cId="1745681045" sldId="397"/>
            <ac:picMk id="4" creationId="{D8127B7E-E387-F84D-5873-963B236C4BB5}"/>
          </ac:picMkLst>
        </pc:picChg>
      </pc:sldChg>
      <pc:sldChg chg="del">
        <pc:chgData name="Yoel Kortick" userId="167978f5-7f40-4909-85d5-d4149554ad4e" providerId="ADAL" clId="{17D78392-7091-4238-8278-2F3BDFF78295}" dt="2024-06-23T09:59:31.847" v="66" actId="47"/>
        <pc:sldMkLst>
          <pc:docMk/>
          <pc:sldMk cId="2554479115" sldId="398"/>
        </pc:sldMkLst>
      </pc:sldChg>
      <pc:sldChg chg="del">
        <pc:chgData name="Yoel Kortick" userId="167978f5-7f40-4909-85d5-d4149554ad4e" providerId="ADAL" clId="{17D78392-7091-4238-8278-2F3BDFF78295}" dt="2024-06-23T10:00:33.265" v="84" actId="18676"/>
        <pc:sldMkLst>
          <pc:docMk/>
          <pc:sldMk cId="1330207068" sldId="459"/>
        </pc:sldMkLst>
      </pc:sldChg>
      <pc:sldChg chg="del">
        <pc:chgData name="Yoel Kortick" userId="167978f5-7f40-4909-85d5-d4149554ad4e" providerId="ADAL" clId="{17D78392-7091-4238-8278-2F3BDFF78295}" dt="2024-06-23T10:00:33.265" v="84" actId="18676"/>
        <pc:sldMkLst>
          <pc:docMk/>
          <pc:sldMk cId="2747381953" sldId="460"/>
        </pc:sldMkLst>
      </pc:sldChg>
      <pc:sldChg chg="del">
        <pc:chgData name="Yoel Kortick" userId="167978f5-7f40-4909-85d5-d4149554ad4e" providerId="ADAL" clId="{17D78392-7091-4238-8278-2F3BDFF78295}" dt="2024-06-23T10:00:41.746" v="85" actId="18676"/>
        <pc:sldMkLst>
          <pc:docMk/>
          <pc:sldMk cId="3473422156" sldId="535"/>
        </pc:sldMkLst>
      </pc:sldChg>
      <pc:sldChg chg="del">
        <pc:chgData name="Yoel Kortick" userId="167978f5-7f40-4909-85d5-d4149554ad4e" providerId="ADAL" clId="{17D78392-7091-4238-8278-2F3BDFF78295}" dt="2024-06-23T10:00:41.746" v="85" actId="18676"/>
        <pc:sldMkLst>
          <pc:docMk/>
          <pc:sldMk cId="2016499525" sldId="536"/>
        </pc:sldMkLst>
      </pc:sldChg>
      <pc:sldChg chg="del">
        <pc:chgData name="Yoel Kortick" userId="167978f5-7f40-4909-85d5-d4149554ad4e" providerId="ADAL" clId="{17D78392-7091-4238-8278-2F3BDFF78295}" dt="2024-06-23T10:01:06.096" v="90" actId="47"/>
        <pc:sldMkLst>
          <pc:docMk/>
          <pc:sldMk cId="4272923812" sldId="566"/>
        </pc:sldMkLst>
      </pc:sldChg>
      <pc:sldChg chg="del">
        <pc:chgData name="Yoel Kortick" userId="167978f5-7f40-4909-85d5-d4149554ad4e" providerId="ADAL" clId="{17D78392-7091-4238-8278-2F3BDFF78295}" dt="2024-06-23T09:56:14.551" v="44" actId="47"/>
        <pc:sldMkLst>
          <pc:docMk/>
          <pc:sldMk cId="3356827454" sldId="641"/>
        </pc:sldMkLst>
      </pc:sldChg>
      <pc:sldChg chg="delSp modSp mod">
        <pc:chgData name="Yoel Kortick" userId="167978f5-7f40-4909-85d5-d4149554ad4e" providerId="ADAL" clId="{17D78392-7091-4238-8278-2F3BDFF78295}" dt="2024-06-23T09:56:05.266" v="42" actId="478"/>
        <pc:sldMkLst>
          <pc:docMk/>
          <pc:sldMk cId="2594056538" sldId="647"/>
        </pc:sldMkLst>
        <pc:spChg chg="del">
          <ac:chgData name="Yoel Kortick" userId="167978f5-7f40-4909-85d5-d4149554ad4e" providerId="ADAL" clId="{17D78392-7091-4238-8278-2F3BDFF78295}" dt="2024-06-23T09:56:05.266" v="42" actId="478"/>
          <ac:spMkLst>
            <pc:docMk/>
            <pc:sldMk cId="2594056538" sldId="647"/>
            <ac:spMk id="20" creationId="{47F5FC54-2119-1991-EA6B-FA3606E7E0B9}"/>
          </ac:spMkLst>
        </pc:spChg>
        <pc:spChg chg="mod">
          <ac:chgData name="Yoel Kortick" userId="167978f5-7f40-4909-85d5-d4149554ad4e" providerId="ADAL" clId="{17D78392-7091-4238-8278-2F3BDFF78295}" dt="2024-06-23T09:55:48.362" v="6" actId="20577"/>
          <ac:spMkLst>
            <pc:docMk/>
            <pc:sldMk cId="2594056538" sldId="647"/>
            <ac:spMk id="21" creationId="{4B557451-4271-4B3E-23ED-1E236F2D7796}"/>
          </ac:spMkLst>
        </pc:spChg>
        <pc:spChg chg="mod">
          <ac:chgData name="Yoel Kortick" userId="167978f5-7f40-4909-85d5-d4149554ad4e" providerId="ADAL" clId="{17D78392-7091-4238-8278-2F3BDFF78295}" dt="2024-06-23T09:55:42.319" v="2" actId="6549"/>
          <ac:spMkLst>
            <pc:docMk/>
            <pc:sldMk cId="2594056538" sldId="647"/>
            <ac:spMk id="22" creationId="{9B5F582B-23AB-6B01-E863-A0F17C002003}"/>
          </ac:spMkLst>
        </pc:spChg>
        <pc:spChg chg="mod">
          <ac:chgData name="Yoel Kortick" userId="167978f5-7f40-4909-85d5-d4149554ad4e" providerId="ADAL" clId="{17D78392-7091-4238-8278-2F3BDFF78295}" dt="2024-06-23T09:56:01.822" v="41" actId="20577"/>
          <ac:spMkLst>
            <pc:docMk/>
            <pc:sldMk cId="2594056538" sldId="647"/>
            <ac:spMk id="23" creationId="{4A320969-5F7F-9C87-B26F-D76042B0E452}"/>
          </ac:spMkLst>
        </pc:spChg>
      </pc:sldChg>
      <pc:sldChg chg="del">
        <pc:chgData name="Yoel Kortick" userId="167978f5-7f40-4909-85d5-d4149554ad4e" providerId="ADAL" clId="{17D78392-7091-4238-8278-2F3BDFF78295}" dt="2024-06-23T09:56:13.697" v="43" actId="47"/>
        <pc:sldMkLst>
          <pc:docMk/>
          <pc:sldMk cId="63888825" sldId="649"/>
        </pc:sldMkLst>
      </pc:sldChg>
      <pc:sldChg chg="del">
        <pc:chgData name="Yoel Kortick" userId="167978f5-7f40-4909-85d5-d4149554ad4e" providerId="ADAL" clId="{17D78392-7091-4238-8278-2F3BDFF78295}" dt="2024-06-23T09:56:15.548" v="45" actId="47"/>
        <pc:sldMkLst>
          <pc:docMk/>
          <pc:sldMk cId="1637256743" sldId="657"/>
        </pc:sldMkLst>
      </pc:sldChg>
      <pc:sldChg chg="modSp mod">
        <pc:chgData name="Yoel Kortick" userId="167978f5-7f40-4909-85d5-d4149554ad4e" providerId="ADAL" clId="{17D78392-7091-4238-8278-2F3BDFF78295}" dt="2024-06-27T02:08:12.951" v="12900"/>
        <pc:sldMkLst>
          <pc:docMk/>
          <pc:sldMk cId="2401584553" sldId="696"/>
        </pc:sldMkLst>
        <pc:spChg chg="mod">
          <ac:chgData name="Yoel Kortick" userId="167978f5-7f40-4909-85d5-d4149554ad4e" providerId="ADAL" clId="{17D78392-7091-4238-8278-2F3BDFF78295}" dt="2024-06-27T02:08:12.951" v="12900"/>
          <ac:spMkLst>
            <pc:docMk/>
            <pc:sldMk cId="2401584553" sldId="696"/>
            <ac:spMk id="6" creationId="{65F3B852-286D-55BD-2B1D-F4756EAB082C}"/>
          </ac:spMkLst>
        </pc:spChg>
      </pc:sldChg>
      <pc:sldChg chg="modSp del mod">
        <pc:chgData name="Yoel Kortick" userId="167978f5-7f40-4909-85d5-d4149554ad4e" providerId="ADAL" clId="{17D78392-7091-4238-8278-2F3BDFF78295}" dt="2024-06-23T09:56:55.047" v="51" actId="47"/>
        <pc:sldMkLst>
          <pc:docMk/>
          <pc:sldMk cId="2595198170" sldId="698"/>
        </pc:sldMkLst>
        <pc:spChg chg="mod">
          <ac:chgData name="Yoel Kortick" userId="167978f5-7f40-4909-85d5-d4149554ad4e" providerId="ADAL" clId="{17D78392-7091-4238-8278-2F3BDFF78295}" dt="2024-06-23T09:56:51.832" v="50" actId="20577"/>
          <ac:spMkLst>
            <pc:docMk/>
            <pc:sldMk cId="2595198170" sldId="698"/>
            <ac:spMk id="5" creationId="{DEB5A392-1552-916A-4A88-86F4E09DDDC2}"/>
          </ac:spMkLst>
        </pc:spChg>
      </pc:sldChg>
      <pc:sldChg chg="del">
        <pc:chgData name="Yoel Kortick" userId="167978f5-7f40-4909-85d5-d4149554ad4e" providerId="ADAL" clId="{17D78392-7091-4238-8278-2F3BDFF78295}" dt="2024-06-23T09:59:43.343" v="69" actId="47"/>
        <pc:sldMkLst>
          <pc:docMk/>
          <pc:sldMk cId="1826252564" sldId="701"/>
        </pc:sldMkLst>
      </pc:sldChg>
      <pc:sldChg chg="del">
        <pc:chgData name="Yoel Kortick" userId="167978f5-7f40-4909-85d5-d4149554ad4e" providerId="ADAL" clId="{17D78392-7091-4238-8278-2F3BDFF78295}" dt="2024-06-23T09:59:57.332" v="83" actId="47"/>
        <pc:sldMkLst>
          <pc:docMk/>
          <pc:sldMk cId="1840071172" sldId="702"/>
        </pc:sldMkLst>
      </pc:sldChg>
      <pc:sldChg chg="del">
        <pc:chgData name="Yoel Kortick" userId="167978f5-7f40-4909-85d5-d4149554ad4e" providerId="ADAL" clId="{17D78392-7091-4238-8278-2F3BDFF78295}" dt="2024-06-23T09:59:45.351" v="70" actId="47"/>
        <pc:sldMkLst>
          <pc:docMk/>
          <pc:sldMk cId="1603782623" sldId="707"/>
        </pc:sldMkLst>
      </pc:sldChg>
      <pc:sldChg chg="del">
        <pc:chgData name="Yoel Kortick" userId="167978f5-7f40-4909-85d5-d4149554ad4e" providerId="ADAL" clId="{17D78392-7091-4238-8278-2F3BDFF78295}" dt="2024-06-23T09:59:48.412" v="73" actId="47"/>
        <pc:sldMkLst>
          <pc:docMk/>
          <pc:sldMk cId="3269987942" sldId="708"/>
        </pc:sldMkLst>
      </pc:sldChg>
      <pc:sldChg chg="del">
        <pc:chgData name="Yoel Kortick" userId="167978f5-7f40-4909-85d5-d4149554ad4e" providerId="ADAL" clId="{17D78392-7091-4238-8278-2F3BDFF78295}" dt="2024-06-23T09:59:49.395" v="74" actId="47"/>
        <pc:sldMkLst>
          <pc:docMk/>
          <pc:sldMk cId="733623745" sldId="710"/>
        </pc:sldMkLst>
      </pc:sldChg>
      <pc:sldChg chg="delSp modSp mod">
        <pc:chgData name="Yoel Kortick" userId="167978f5-7f40-4909-85d5-d4149554ad4e" providerId="ADAL" clId="{17D78392-7091-4238-8278-2F3BDFF78295}" dt="2024-06-23T10:01:22.765" v="105" actId="478"/>
        <pc:sldMkLst>
          <pc:docMk/>
          <pc:sldMk cId="3503488851" sldId="722"/>
        </pc:sldMkLst>
        <pc:spChg chg="mod">
          <ac:chgData name="Yoel Kortick" userId="167978f5-7f40-4909-85d5-d4149554ad4e" providerId="ADAL" clId="{17D78392-7091-4238-8278-2F3BDFF78295}" dt="2024-06-23T10:01:18.803" v="104" actId="20577"/>
          <ac:spMkLst>
            <pc:docMk/>
            <pc:sldMk cId="3503488851" sldId="722"/>
            <ac:spMk id="13" creationId="{F4F9CE6C-EB7E-DBFE-C77E-B97A93A03817}"/>
          </ac:spMkLst>
        </pc:spChg>
        <pc:spChg chg="del">
          <ac:chgData name="Yoel Kortick" userId="167978f5-7f40-4909-85d5-d4149554ad4e" providerId="ADAL" clId="{17D78392-7091-4238-8278-2F3BDFF78295}" dt="2024-06-23T10:01:22.765" v="105" actId="478"/>
          <ac:spMkLst>
            <pc:docMk/>
            <pc:sldMk cId="3503488851" sldId="722"/>
            <ac:spMk id="14" creationId="{936F52EF-7B1D-2566-595C-58A1748474EB}"/>
          </ac:spMkLst>
        </pc:spChg>
      </pc:sldChg>
      <pc:sldChg chg="del">
        <pc:chgData name="Yoel Kortick" userId="167978f5-7f40-4909-85d5-d4149554ad4e" providerId="ADAL" clId="{17D78392-7091-4238-8278-2F3BDFF78295}" dt="2024-06-23T09:59:33.602" v="67" actId="47"/>
        <pc:sldMkLst>
          <pc:docMk/>
          <pc:sldMk cId="1066674045" sldId="723"/>
        </pc:sldMkLst>
      </pc:sldChg>
      <pc:sldChg chg="addSp delSp modSp add mod">
        <pc:chgData name="Yoel Kortick" userId="167978f5-7f40-4909-85d5-d4149554ad4e" providerId="ADAL" clId="{17D78392-7091-4238-8278-2F3BDFF78295}" dt="2024-06-23T10:17:03.830" v="348" actId="404"/>
        <pc:sldMkLst>
          <pc:docMk/>
          <pc:sldMk cId="3791246301" sldId="723"/>
        </pc:sldMkLst>
        <pc:spChg chg="add mod">
          <ac:chgData name="Yoel Kortick" userId="167978f5-7f40-4909-85d5-d4149554ad4e" providerId="ADAL" clId="{17D78392-7091-4238-8278-2F3BDFF78295}" dt="2024-06-23T10:13:51.138" v="316" actId="403"/>
          <ac:spMkLst>
            <pc:docMk/>
            <pc:sldMk cId="3791246301" sldId="723"/>
            <ac:spMk id="2" creationId="{69BF8E73-C5B1-E395-092A-266087E24103}"/>
          </ac:spMkLst>
        </pc:spChg>
        <pc:spChg chg="mod">
          <ac:chgData name="Yoel Kortick" userId="167978f5-7f40-4909-85d5-d4149554ad4e" providerId="ADAL" clId="{17D78392-7091-4238-8278-2F3BDFF78295}" dt="2024-06-23T10:10:38.790" v="197" actId="14100"/>
          <ac:spMkLst>
            <pc:docMk/>
            <pc:sldMk cId="3791246301" sldId="723"/>
            <ac:spMk id="11" creationId="{1ACE3884-5DD3-4F86-13C6-FF34F1D35C8C}"/>
          </ac:spMkLst>
        </pc:spChg>
        <pc:graphicFrameChg chg="add mod modGraphic">
          <ac:chgData name="Yoel Kortick" userId="167978f5-7f40-4909-85d5-d4149554ad4e" providerId="ADAL" clId="{17D78392-7091-4238-8278-2F3BDFF78295}" dt="2024-06-23T10:17:03.830" v="348" actId="404"/>
          <ac:graphicFrameMkLst>
            <pc:docMk/>
            <pc:sldMk cId="3791246301" sldId="723"/>
            <ac:graphicFrameMk id="4" creationId="{4CC358CF-D3D2-028F-CE06-A829611614FD}"/>
          </ac:graphicFrameMkLst>
        </pc:graphicFrameChg>
        <pc:picChg chg="del">
          <ac:chgData name="Yoel Kortick" userId="167978f5-7f40-4909-85d5-d4149554ad4e" providerId="ADAL" clId="{17D78392-7091-4238-8278-2F3BDFF78295}" dt="2024-06-23T10:10:40.240" v="198" actId="478"/>
          <ac:picMkLst>
            <pc:docMk/>
            <pc:sldMk cId="3791246301" sldId="723"/>
            <ac:picMk id="3" creationId="{CBEEBD7D-758F-E0E0-B4B0-A65295AA7795}"/>
          </ac:picMkLst>
        </pc:picChg>
        <pc:picChg chg="add mod">
          <ac:chgData name="Yoel Kortick" userId="167978f5-7f40-4909-85d5-d4149554ad4e" providerId="ADAL" clId="{17D78392-7091-4238-8278-2F3BDFF78295}" dt="2024-06-23T10:16:12.235" v="338" actId="14100"/>
          <ac:picMkLst>
            <pc:docMk/>
            <pc:sldMk cId="3791246301" sldId="723"/>
            <ac:picMk id="6" creationId="{EF91EF2E-661E-0461-5B84-37CD2F913FD5}"/>
          </ac:picMkLst>
        </pc:picChg>
        <pc:picChg chg="add mod">
          <ac:chgData name="Yoel Kortick" userId="167978f5-7f40-4909-85d5-d4149554ad4e" providerId="ADAL" clId="{17D78392-7091-4238-8278-2F3BDFF78295}" dt="2024-06-23T10:16:24.282" v="342" actId="1076"/>
          <ac:picMkLst>
            <pc:docMk/>
            <pc:sldMk cId="3791246301" sldId="723"/>
            <ac:picMk id="8" creationId="{7EE49ADF-8C40-4AF6-2BDF-56086DA213A7}"/>
          </ac:picMkLst>
        </pc:picChg>
        <pc:picChg chg="add mod">
          <ac:chgData name="Yoel Kortick" userId="167978f5-7f40-4909-85d5-d4149554ad4e" providerId="ADAL" clId="{17D78392-7091-4238-8278-2F3BDFF78295}" dt="2024-06-23T10:16:27.202" v="343" actId="1076"/>
          <ac:picMkLst>
            <pc:docMk/>
            <pc:sldMk cId="3791246301" sldId="723"/>
            <ac:picMk id="13" creationId="{5489FFC9-FD7B-D437-A5F1-A78912B1EE4B}"/>
          </ac:picMkLst>
        </pc:picChg>
      </pc:sldChg>
      <pc:sldChg chg="addSp delSp modSp add mod">
        <pc:chgData name="Yoel Kortick" userId="167978f5-7f40-4909-85d5-d4149554ad4e" providerId="ADAL" clId="{17D78392-7091-4238-8278-2F3BDFF78295}" dt="2024-06-23T10:32:15.200" v="461"/>
        <pc:sldMkLst>
          <pc:docMk/>
          <pc:sldMk cId="90804887" sldId="724"/>
        </pc:sldMkLst>
        <pc:spChg chg="mod">
          <ac:chgData name="Yoel Kortick" userId="167978f5-7f40-4909-85d5-d4149554ad4e" providerId="ADAL" clId="{17D78392-7091-4238-8278-2F3BDFF78295}" dt="2024-06-23T10:28:11.037" v="402" actId="313"/>
          <ac:spMkLst>
            <pc:docMk/>
            <pc:sldMk cId="90804887" sldId="724"/>
            <ac:spMk id="2" creationId="{69BF8E73-C5B1-E395-092A-266087E24103}"/>
          </ac:spMkLst>
        </pc:spChg>
        <pc:spChg chg="mod">
          <ac:chgData name="Yoel Kortick" userId="167978f5-7f40-4909-85d5-d4149554ad4e" providerId="ADAL" clId="{17D78392-7091-4238-8278-2F3BDFF78295}" dt="2024-06-23T10:28:14.950" v="403" actId="6549"/>
          <ac:spMkLst>
            <pc:docMk/>
            <pc:sldMk cId="90804887" sldId="724"/>
            <ac:spMk id="11" creationId="{1ACE3884-5DD3-4F86-13C6-FF34F1D35C8C}"/>
          </ac:spMkLst>
        </pc:spChg>
        <pc:graphicFrameChg chg="del">
          <ac:chgData name="Yoel Kortick" userId="167978f5-7f40-4909-85d5-d4149554ad4e" providerId="ADAL" clId="{17D78392-7091-4238-8278-2F3BDFF78295}" dt="2024-06-23T10:27:26.324" v="395" actId="478"/>
          <ac:graphicFrameMkLst>
            <pc:docMk/>
            <pc:sldMk cId="90804887" sldId="724"/>
            <ac:graphicFrameMk id="4" creationId="{4CC358CF-D3D2-028F-CE06-A829611614FD}"/>
          </ac:graphicFrameMkLst>
        </pc:graphicFrameChg>
        <pc:picChg chg="add del">
          <ac:chgData name="Yoel Kortick" userId="167978f5-7f40-4909-85d5-d4149554ad4e" providerId="ADAL" clId="{17D78392-7091-4238-8278-2F3BDFF78295}" dt="2024-06-23T10:32:13.894" v="460" actId="478"/>
          <ac:picMkLst>
            <pc:docMk/>
            <pc:sldMk cId="90804887" sldId="724"/>
            <ac:picMk id="5" creationId="{4A384203-1C64-F7FB-8F42-3D52C83BEB30}"/>
          </ac:picMkLst>
        </pc:picChg>
        <pc:picChg chg="del">
          <ac:chgData name="Yoel Kortick" userId="167978f5-7f40-4909-85d5-d4149554ad4e" providerId="ADAL" clId="{17D78392-7091-4238-8278-2F3BDFF78295}" dt="2024-06-23T10:27:22.109" v="392" actId="478"/>
          <ac:picMkLst>
            <pc:docMk/>
            <pc:sldMk cId="90804887" sldId="724"/>
            <ac:picMk id="6" creationId="{EF91EF2E-661E-0461-5B84-37CD2F913FD5}"/>
          </ac:picMkLst>
        </pc:picChg>
        <pc:picChg chg="add mod">
          <ac:chgData name="Yoel Kortick" userId="167978f5-7f40-4909-85d5-d4149554ad4e" providerId="ADAL" clId="{17D78392-7091-4238-8278-2F3BDFF78295}" dt="2024-06-23T10:32:15.200" v="461"/>
          <ac:picMkLst>
            <pc:docMk/>
            <pc:sldMk cId="90804887" sldId="724"/>
            <ac:picMk id="7" creationId="{FAF1BE5B-A898-FBA0-B216-4C71ECD1FC5E}"/>
          </ac:picMkLst>
        </pc:picChg>
        <pc:picChg chg="del">
          <ac:chgData name="Yoel Kortick" userId="167978f5-7f40-4909-85d5-d4149554ad4e" providerId="ADAL" clId="{17D78392-7091-4238-8278-2F3BDFF78295}" dt="2024-06-23T10:27:22.996" v="393" actId="478"/>
          <ac:picMkLst>
            <pc:docMk/>
            <pc:sldMk cId="90804887" sldId="724"/>
            <ac:picMk id="8" creationId="{7EE49ADF-8C40-4AF6-2BDF-56086DA213A7}"/>
          </ac:picMkLst>
        </pc:picChg>
        <pc:picChg chg="del">
          <ac:chgData name="Yoel Kortick" userId="167978f5-7f40-4909-85d5-d4149554ad4e" providerId="ADAL" clId="{17D78392-7091-4238-8278-2F3BDFF78295}" dt="2024-06-23T10:27:23.633" v="394" actId="478"/>
          <ac:picMkLst>
            <pc:docMk/>
            <pc:sldMk cId="90804887" sldId="724"/>
            <ac:picMk id="13" creationId="{5489FFC9-FD7B-D437-A5F1-A78912B1EE4B}"/>
          </ac:picMkLst>
        </pc:picChg>
      </pc:sldChg>
      <pc:sldChg chg="addSp delSp modSp add del mod">
        <pc:chgData name="Yoel Kortick" userId="167978f5-7f40-4909-85d5-d4149554ad4e" providerId="ADAL" clId="{17D78392-7091-4238-8278-2F3BDFF78295}" dt="2024-06-23T10:32:18.183" v="462" actId="47"/>
        <pc:sldMkLst>
          <pc:docMk/>
          <pc:sldMk cId="2959326649" sldId="725"/>
        </pc:sldMkLst>
        <pc:spChg chg="del">
          <ac:chgData name="Yoel Kortick" userId="167978f5-7f40-4909-85d5-d4149554ad4e" providerId="ADAL" clId="{17D78392-7091-4238-8278-2F3BDFF78295}" dt="2024-06-23T10:29:25.659" v="406" actId="478"/>
          <ac:spMkLst>
            <pc:docMk/>
            <pc:sldMk cId="2959326649" sldId="725"/>
            <ac:spMk id="2" creationId="{69BF8E73-C5B1-E395-092A-266087E24103}"/>
          </ac:spMkLst>
        </pc:spChg>
        <pc:spChg chg="mod">
          <ac:chgData name="Yoel Kortick" userId="167978f5-7f40-4909-85d5-d4149554ad4e" providerId="ADAL" clId="{17D78392-7091-4238-8278-2F3BDFF78295}" dt="2024-06-23T10:29:38.990" v="443" actId="313"/>
          <ac:spMkLst>
            <pc:docMk/>
            <pc:sldMk cId="2959326649" sldId="725"/>
            <ac:spMk id="11" creationId="{1ACE3884-5DD3-4F86-13C6-FF34F1D35C8C}"/>
          </ac:spMkLst>
        </pc:spChg>
        <pc:picChg chg="add">
          <ac:chgData name="Yoel Kortick" userId="167978f5-7f40-4909-85d5-d4149554ad4e" providerId="ADAL" clId="{17D78392-7091-4238-8278-2F3BDFF78295}" dt="2024-06-23T10:29:41.020" v="445" actId="22"/>
          <ac:picMkLst>
            <pc:docMk/>
            <pc:sldMk cId="2959326649" sldId="725"/>
            <ac:picMk id="4" creationId="{1222903C-20DA-4960-B27B-675163D799D8}"/>
          </ac:picMkLst>
        </pc:picChg>
        <pc:picChg chg="del">
          <ac:chgData name="Yoel Kortick" userId="167978f5-7f40-4909-85d5-d4149554ad4e" providerId="ADAL" clId="{17D78392-7091-4238-8278-2F3BDFF78295}" dt="2024-06-23T10:29:40.173" v="444" actId="478"/>
          <ac:picMkLst>
            <pc:docMk/>
            <pc:sldMk cId="2959326649" sldId="725"/>
            <ac:picMk id="5" creationId="{4A384203-1C64-F7FB-8F42-3D52C83BEB30}"/>
          </ac:picMkLst>
        </pc:picChg>
      </pc:sldChg>
      <pc:sldChg chg="addSp delSp modSp add mod">
        <pc:chgData name="Yoel Kortick" userId="167978f5-7f40-4909-85d5-d4149554ad4e" providerId="ADAL" clId="{17D78392-7091-4238-8278-2F3BDFF78295}" dt="2024-06-23T10:33:21.179" v="507" actId="14100"/>
        <pc:sldMkLst>
          <pc:docMk/>
          <pc:sldMk cId="1147505631" sldId="726"/>
        </pc:sldMkLst>
        <pc:spChg chg="add del mod">
          <ac:chgData name="Yoel Kortick" userId="167978f5-7f40-4909-85d5-d4149554ad4e" providerId="ADAL" clId="{17D78392-7091-4238-8278-2F3BDFF78295}" dt="2024-06-23T10:31:48.432" v="452" actId="478"/>
          <ac:spMkLst>
            <pc:docMk/>
            <pc:sldMk cId="1147505631" sldId="726"/>
            <ac:spMk id="3" creationId="{010382CE-C0D4-F614-CDEE-36611BFABDC9}"/>
          </ac:spMkLst>
        </pc:spChg>
        <pc:spChg chg="add mod">
          <ac:chgData name="Yoel Kortick" userId="167978f5-7f40-4909-85d5-d4149554ad4e" providerId="ADAL" clId="{17D78392-7091-4238-8278-2F3BDFF78295}" dt="2024-06-23T10:33:21.179" v="507" actId="14100"/>
          <ac:spMkLst>
            <pc:docMk/>
            <pc:sldMk cId="1147505631" sldId="726"/>
            <ac:spMk id="5" creationId="{3C5B1970-55DC-9B2D-ED4E-0D46C9D173B4}"/>
          </ac:spMkLst>
        </pc:spChg>
        <pc:spChg chg="del">
          <ac:chgData name="Yoel Kortick" userId="167978f5-7f40-4909-85d5-d4149554ad4e" providerId="ADAL" clId="{17D78392-7091-4238-8278-2F3BDFF78295}" dt="2024-06-23T10:31:47.623" v="451" actId="478"/>
          <ac:spMkLst>
            <pc:docMk/>
            <pc:sldMk cId="1147505631" sldId="726"/>
            <ac:spMk id="11" creationId="{1ACE3884-5DD3-4F86-13C6-FF34F1D35C8C}"/>
          </ac:spMkLst>
        </pc:spChg>
        <pc:picChg chg="del">
          <ac:chgData name="Yoel Kortick" userId="167978f5-7f40-4909-85d5-d4149554ad4e" providerId="ADAL" clId="{17D78392-7091-4238-8278-2F3BDFF78295}" dt="2024-06-23T10:31:41.843" v="450" actId="478"/>
          <ac:picMkLst>
            <pc:docMk/>
            <pc:sldMk cId="1147505631" sldId="726"/>
            <ac:picMk id="4" creationId="{1222903C-20DA-4960-B27B-675163D799D8}"/>
          </ac:picMkLst>
        </pc:picChg>
      </pc:sldChg>
      <pc:sldChg chg="del">
        <pc:chgData name="Yoel Kortick" userId="167978f5-7f40-4909-85d5-d4149554ad4e" providerId="ADAL" clId="{17D78392-7091-4238-8278-2F3BDFF78295}" dt="2024-06-23T10:01:03.922" v="89" actId="47"/>
        <pc:sldMkLst>
          <pc:docMk/>
          <pc:sldMk cId="1577849166" sldId="726"/>
        </pc:sldMkLst>
      </pc:sldChg>
      <pc:sldChg chg="modSp add mod">
        <pc:chgData name="Yoel Kortick" userId="167978f5-7f40-4909-85d5-d4149554ad4e" providerId="ADAL" clId="{17D78392-7091-4238-8278-2F3BDFF78295}" dt="2024-06-23T10:33:11.952" v="490" actId="14100"/>
        <pc:sldMkLst>
          <pc:docMk/>
          <pc:sldMk cId="990405921" sldId="727"/>
        </pc:sldMkLst>
        <pc:spChg chg="mod">
          <ac:chgData name="Yoel Kortick" userId="167978f5-7f40-4909-85d5-d4149554ad4e" providerId="ADAL" clId="{17D78392-7091-4238-8278-2F3BDFF78295}" dt="2024-06-23T10:33:11.952" v="490" actId="14100"/>
          <ac:spMkLst>
            <pc:docMk/>
            <pc:sldMk cId="990405921" sldId="727"/>
            <ac:spMk id="5" creationId="{3C5B1970-55DC-9B2D-ED4E-0D46C9D173B4}"/>
          </ac:spMkLst>
        </pc:spChg>
      </pc:sldChg>
      <pc:sldChg chg="del">
        <pc:chgData name="Yoel Kortick" userId="167978f5-7f40-4909-85d5-d4149554ad4e" providerId="ADAL" clId="{17D78392-7091-4238-8278-2F3BDFF78295}" dt="2024-06-23T09:59:45.999" v="71" actId="47"/>
        <pc:sldMkLst>
          <pc:docMk/>
          <pc:sldMk cId="2808511795" sldId="727"/>
        </pc:sldMkLst>
      </pc:sldChg>
      <pc:sldChg chg="modSp add mod setBg">
        <pc:chgData name="Yoel Kortick" userId="167978f5-7f40-4909-85d5-d4149554ad4e" providerId="ADAL" clId="{17D78392-7091-4238-8278-2F3BDFF78295}" dt="2024-06-26T06:11:52.593" v="3579"/>
        <pc:sldMkLst>
          <pc:docMk/>
          <pc:sldMk cId="1200987725" sldId="728"/>
        </pc:sldMkLst>
        <pc:spChg chg="mod">
          <ac:chgData name="Yoel Kortick" userId="167978f5-7f40-4909-85d5-d4149554ad4e" providerId="ADAL" clId="{17D78392-7091-4238-8278-2F3BDFF78295}" dt="2024-06-26T06:11:52.593" v="3579"/>
          <ac:spMkLst>
            <pc:docMk/>
            <pc:sldMk cId="1200987725" sldId="728"/>
            <ac:spMk id="13" creationId="{F4F9CE6C-EB7E-DBFE-C77E-B97A93A03817}"/>
          </ac:spMkLst>
        </pc:spChg>
      </pc:sldChg>
      <pc:sldChg chg="del">
        <pc:chgData name="Yoel Kortick" userId="167978f5-7f40-4909-85d5-d4149554ad4e" providerId="ADAL" clId="{17D78392-7091-4238-8278-2F3BDFF78295}" dt="2024-06-23T10:00:33.265" v="84" actId="18676"/>
        <pc:sldMkLst>
          <pc:docMk/>
          <pc:sldMk cId="2007351395" sldId="728"/>
        </pc:sldMkLst>
      </pc:sldChg>
      <pc:sldChg chg="addSp delSp modSp add del mod setBg">
        <pc:chgData name="Yoel Kortick" userId="167978f5-7f40-4909-85d5-d4149554ad4e" providerId="ADAL" clId="{17D78392-7091-4238-8278-2F3BDFF78295}" dt="2024-06-24T11:26:37.060" v="1888" actId="2696"/>
        <pc:sldMkLst>
          <pc:docMk/>
          <pc:sldMk cId="3411877323" sldId="729"/>
        </pc:sldMkLst>
        <pc:spChg chg="add mod">
          <ac:chgData name="Yoel Kortick" userId="167978f5-7f40-4909-85d5-d4149554ad4e" providerId="ADAL" clId="{17D78392-7091-4238-8278-2F3BDFF78295}" dt="2024-06-23T15:00:25.068" v="589"/>
          <ac:spMkLst>
            <pc:docMk/>
            <pc:sldMk cId="3411877323" sldId="729"/>
            <ac:spMk id="4" creationId="{15E00119-5176-94C4-9ECD-DE2A6C2D5715}"/>
          </ac:spMkLst>
        </pc:spChg>
        <pc:spChg chg="mod">
          <ac:chgData name="Yoel Kortick" userId="167978f5-7f40-4909-85d5-d4149554ad4e" providerId="ADAL" clId="{17D78392-7091-4238-8278-2F3BDFF78295}" dt="2024-06-23T10:34:15.651" v="516"/>
          <ac:spMkLst>
            <pc:docMk/>
            <pc:sldMk cId="3411877323" sldId="729"/>
            <ac:spMk id="10" creationId="{4C5297D4-1A90-BA7E-1EA2-3486955EA032}"/>
          </ac:spMkLst>
        </pc:spChg>
        <pc:spChg chg="mod">
          <ac:chgData name="Yoel Kortick" userId="167978f5-7f40-4909-85d5-d4149554ad4e" providerId="ADAL" clId="{17D78392-7091-4238-8278-2F3BDFF78295}" dt="2024-06-23T14:58:36.432" v="582" actId="6549"/>
          <ac:spMkLst>
            <pc:docMk/>
            <pc:sldMk cId="3411877323" sldId="729"/>
            <ac:spMk id="11" creationId="{1ACE3884-5DD3-4F86-13C6-FF34F1D35C8C}"/>
          </ac:spMkLst>
        </pc:spChg>
        <pc:picChg chg="add mod">
          <ac:chgData name="Yoel Kortick" userId="167978f5-7f40-4909-85d5-d4149554ad4e" providerId="ADAL" clId="{17D78392-7091-4238-8278-2F3BDFF78295}" dt="2024-06-23T14:59:55.355" v="584" actId="1076"/>
          <ac:picMkLst>
            <pc:docMk/>
            <pc:sldMk cId="3411877323" sldId="729"/>
            <ac:picMk id="3" creationId="{3E6B8B2B-F990-CE5A-D403-3355C69C6B0A}"/>
          </ac:picMkLst>
        </pc:picChg>
        <pc:picChg chg="del">
          <ac:chgData name="Yoel Kortick" userId="167978f5-7f40-4909-85d5-d4149554ad4e" providerId="ADAL" clId="{17D78392-7091-4238-8278-2F3BDFF78295}" dt="2024-06-23T10:34:41.395" v="517" actId="478"/>
          <ac:picMkLst>
            <pc:docMk/>
            <pc:sldMk cId="3411877323" sldId="729"/>
            <ac:picMk id="4" creationId="{D8127B7E-E387-F84D-5873-963B236C4BB5}"/>
          </ac:picMkLst>
        </pc:picChg>
      </pc:sldChg>
      <pc:sldChg chg="modSp add">
        <pc:chgData name="Yoel Kortick" userId="167978f5-7f40-4909-85d5-d4149554ad4e" providerId="ADAL" clId="{17D78392-7091-4238-8278-2F3BDFF78295}" dt="2024-06-27T04:16:21.462" v="13073"/>
        <pc:sldMkLst>
          <pc:docMk/>
          <pc:sldMk cId="3487579438" sldId="729"/>
        </pc:sldMkLst>
        <pc:spChg chg="mod">
          <ac:chgData name="Yoel Kortick" userId="167978f5-7f40-4909-85d5-d4149554ad4e" providerId="ADAL" clId="{17D78392-7091-4238-8278-2F3BDFF78295}" dt="2024-06-26T06:11:52.593" v="3579"/>
          <ac:spMkLst>
            <pc:docMk/>
            <pc:sldMk cId="3487579438" sldId="729"/>
            <ac:spMk id="10" creationId="{4C5297D4-1A90-BA7E-1EA2-3486955EA032}"/>
          </ac:spMkLst>
        </pc:spChg>
        <pc:spChg chg="mod">
          <ac:chgData name="Yoel Kortick" userId="167978f5-7f40-4909-85d5-d4149554ad4e" providerId="ADAL" clId="{17D78392-7091-4238-8278-2F3BDFF78295}" dt="2024-06-27T04:16:21.462" v="13073"/>
          <ac:spMkLst>
            <pc:docMk/>
            <pc:sldMk cId="3487579438" sldId="729"/>
            <ac:spMk id="11" creationId="{1ACE3884-5DD3-4F86-13C6-FF34F1D35C8C}"/>
          </ac:spMkLst>
        </pc:spChg>
      </pc:sldChg>
      <pc:sldChg chg="addSp delSp modSp add del mod">
        <pc:chgData name="Yoel Kortick" userId="167978f5-7f40-4909-85d5-d4149554ad4e" providerId="ADAL" clId="{17D78392-7091-4238-8278-2F3BDFF78295}" dt="2024-06-24T11:26:37.060" v="1888" actId="2696"/>
        <pc:sldMkLst>
          <pc:docMk/>
          <pc:sldMk cId="149630331" sldId="730"/>
        </pc:sldMkLst>
        <pc:spChg chg="del">
          <ac:chgData name="Yoel Kortick" userId="167978f5-7f40-4909-85d5-d4149554ad4e" providerId="ADAL" clId="{17D78392-7091-4238-8278-2F3BDFF78295}" dt="2024-06-23T15:02:37.299" v="600" actId="478"/>
          <ac:spMkLst>
            <pc:docMk/>
            <pc:sldMk cId="149630331" sldId="730"/>
            <ac:spMk id="4" creationId="{15E00119-5176-94C4-9ECD-DE2A6C2D5715}"/>
          </ac:spMkLst>
        </pc:spChg>
        <pc:spChg chg="add del mod">
          <ac:chgData name="Yoel Kortick" userId="167978f5-7f40-4909-85d5-d4149554ad4e" providerId="ADAL" clId="{17D78392-7091-4238-8278-2F3BDFF78295}" dt="2024-06-23T15:02:35.065" v="598" actId="478"/>
          <ac:spMkLst>
            <pc:docMk/>
            <pc:sldMk cId="149630331" sldId="730"/>
            <ac:spMk id="5" creationId="{315499D2-A13B-D3EB-80ED-206B4CDF7BA4}"/>
          </ac:spMkLst>
        </pc:spChg>
        <pc:spChg chg="del">
          <ac:chgData name="Yoel Kortick" userId="167978f5-7f40-4909-85d5-d4149554ad4e" providerId="ADAL" clId="{17D78392-7091-4238-8278-2F3BDFF78295}" dt="2024-06-23T15:02:34.012" v="597" actId="478"/>
          <ac:spMkLst>
            <pc:docMk/>
            <pc:sldMk cId="149630331" sldId="730"/>
            <ac:spMk id="11" creationId="{1ACE3884-5DD3-4F86-13C6-FF34F1D35C8C}"/>
          </ac:spMkLst>
        </pc:spChg>
        <pc:picChg chg="del">
          <ac:chgData name="Yoel Kortick" userId="167978f5-7f40-4909-85d5-d4149554ad4e" providerId="ADAL" clId="{17D78392-7091-4238-8278-2F3BDFF78295}" dt="2024-06-23T15:02:36.013" v="599" actId="478"/>
          <ac:picMkLst>
            <pc:docMk/>
            <pc:sldMk cId="149630331" sldId="730"/>
            <ac:picMk id="3" creationId="{3E6B8B2B-F990-CE5A-D403-3355C69C6B0A}"/>
          </ac:picMkLst>
        </pc:picChg>
        <pc:picChg chg="add mod">
          <ac:chgData name="Yoel Kortick" userId="167978f5-7f40-4909-85d5-d4149554ad4e" providerId="ADAL" clId="{17D78392-7091-4238-8278-2F3BDFF78295}" dt="2024-06-23T15:02:48.932" v="604" actId="208"/>
          <ac:picMkLst>
            <pc:docMk/>
            <pc:sldMk cId="149630331" sldId="730"/>
            <ac:picMk id="7" creationId="{D51E536A-C2D3-E545-7FE2-11E618731C57}"/>
          </ac:picMkLst>
        </pc:picChg>
      </pc:sldChg>
      <pc:sldChg chg="modSp add">
        <pc:chgData name="Yoel Kortick" userId="167978f5-7f40-4909-85d5-d4149554ad4e" providerId="ADAL" clId="{17D78392-7091-4238-8278-2F3BDFF78295}" dt="2024-06-26T06:11:52.593" v="3579"/>
        <pc:sldMkLst>
          <pc:docMk/>
          <pc:sldMk cId="326572686" sldId="730"/>
        </pc:sldMkLst>
        <pc:spChg chg="mod">
          <ac:chgData name="Yoel Kortick" userId="167978f5-7f40-4909-85d5-d4149554ad4e" providerId="ADAL" clId="{17D78392-7091-4238-8278-2F3BDFF78295}" dt="2024-06-26T06:11:52.593" v="3579"/>
          <ac:spMkLst>
            <pc:docMk/>
            <pc:sldMk cId="326572686" sldId="730"/>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816905370" sldId="730"/>
        </pc:sldMkLst>
      </pc:sldChg>
      <pc:sldChg chg="addSp delSp modSp add mod">
        <pc:chgData name="Yoel Kortick" userId="167978f5-7f40-4909-85d5-d4149554ad4e" providerId="ADAL" clId="{17D78392-7091-4238-8278-2F3BDFF78295}" dt="2024-06-27T04:16:21.462" v="13073"/>
        <pc:sldMkLst>
          <pc:docMk/>
          <pc:sldMk cId="914541578" sldId="731"/>
        </pc:sldMkLst>
        <pc:spChg chg="del">
          <ac:chgData name="Yoel Kortick" userId="167978f5-7f40-4909-85d5-d4149554ad4e" providerId="ADAL" clId="{17D78392-7091-4238-8278-2F3BDFF78295}" dt="2024-06-23T15:02:30.199" v="596" actId="478"/>
          <ac:spMkLst>
            <pc:docMk/>
            <pc:sldMk cId="914541578" sldId="731"/>
            <ac:spMk id="4" creationId="{15E00119-5176-94C4-9ECD-DE2A6C2D5715}"/>
          </ac:spMkLst>
        </pc:spChg>
        <pc:spChg chg="add del mod">
          <ac:chgData name="Yoel Kortick" userId="167978f5-7f40-4909-85d5-d4149554ad4e" providerId="ADAL" clId="{17D78392-7091-4238-8278-2F3BDFF78295}" dt="2024-06-24T10:10:02.203" v="1347" actId="478"/>
          <ac:spMkLst>
            <pc:docMk/>
            <pc:sldMk cId="914541578" sldId="731"/>
            <ac:spMk id="6" creationId="{F355FF0B-F3F3-571B-C0E1-8A1DD8E566CD}"/>
          </ac:spMkLst>
        </pc:spChg>
        <pc:spChg chg="add del mod">
          <ac:chgData name="Yoel Kortick" userId="167978f5-7f40-4909-85d5-d4149554ad4e" providerId="ADAL" clId="{17D78392-7091-4238-8278-2F3BDFF78295}" dt="2024-06-24T10:10:02.203" v="1347" actId="478"/>
          <ac:spMkLst>
            <pc:docMk/>
            <pc:sldMk cId="914541578" sldId="731"/>
            <ac:spMk id="7" creationId="{46068B1D-0580-468D-E9BC-26D97084CA72}"/>
          </ac:spMkLst>
        </pc:spChg>
        <pc:spChg chg="add del mod">
          <ac:chgData name="Yoel Kortick" userId="167978f5-7f40-4909-85d5-d4149554ad4e" providerId="ADAL" clId="{17D78392-7091-4238-8278-2F3BDFF78295}" dt="2024-06-24T10:10:02.203" v="1347" actId="478"/>
          <ac:spMkLst>
            <pc:docMk/>
            <pc:sldMk cId="914541578" sldId="731"/>
            <ac:spMk id="8" creationId="{2694E4E7-1DB0-20AC-9A77-7080EBA62A62}"/>
          </ac:spMkLst>
        </pc:spChg>
        <pc:spChg chg="mod">
          <ac:chgData name="Yoel Kortick" userId="167978f5-7f40-4909-85d5-d4149554ad4e" providerId="ADAL" clId="{17D78392-7091-4238-8278-2F3BDFF78295}" dt="2024-06-26T06:11:52.593" v="3579"/>
          <ac:spMkLst>
            <pc:docMk/>
            <pc:sldMk cId="914541578" sldId="731"/>
            <ac:spMk id="10" creationId="{4C5297D4-1A90-BA7E-1EA2-3486955EA032}"/>
          </ac:spMkLst>
        </pc:spChg>
        <pc:spChg chg="mod">
          <ac:chgData name="Yoel Kortick" userId="167978f5-7f40-4909-85d5-d4149554ad4e" providerId="ADAL" clId="{17D78392-7091-4238-8278-2F3BDFF78295}" dt="2024-06-27T04:16:21.462" v="13073"/>
          <ac:spMkLst>
            <pc:docMk/>
            <pc:sldMk cId="914541578" sldId="731"/>
            <ac:spMk id="11" creationId="{1ACE3884-5DD3-4F86-13C6-FF34F1D35C8C}"/>
          </ac:spMkLst>
        </pc:spChg>
        <pc:spChg chg="add del mod">
          <ac:chgData name="Yoel Kortick" userId="167978f5-7f40-4909-85d5-d4149554ad4e" providerId="ADAL" clId="{17D78392-7091-4238-8278-2F3BDFF78295}" dt="2024-06-24T10:10:02.203" v="1347" actId="478"/>
          <ac:spMkLst>
            <pc:docMk/>
            <pc:sldMk cId="914541578" sldId="731"/>
            <ac:spMk id="14" creationId="{1943ED0A-4AE8-6418-E93C-2C988CC06A44}"/>
          </ac:spMkLst>
        </pc:spChg>
        <pc:picChg chg="del">
          <ac:chgData name="Yoel Kortick" userId="167978f5-7f40-4909-85d5-d4149554ad4e" providerId="ADAL" clId="{17D78392-7091-4238-8278-2F3BDFF78295}" dt="2024-06-23T15:02:28.948" v="595" actId="478"/>
          <ac:picMkLst>
            <pc:docMk/>
            <pc:sldMk cId="914541578" sldId="731"/>
            <ac:picMk id="3" creationId="{3E6B8B2B-F990-CE5A-D403-3355C69C6B0A}"/>
          </ac:picMkLst>
        </pc:picChg>
        <pc:picChg chg="add del mod">
          <ac:chgData name="Yoel Kortick" userId="167978f5-7f40-4909-85d5-d4149554ad4e" providerId="ADAL" clId="{17D78392-7091-4238-8278-2F3BDFF78295}" dt="2024-06-23T15:17:07.856" v="697" actId="478"/>
          <ac:picMkLst>
            <pc:docMk/>
            <pc:sldMk cId="914541578" sldId="731"/>
            <ac:picMk id="5" creationId="{E4575E7D-7A0C-9838-D3E1-5FFD674FE8E1}"/>
          </ac:picMkLst>
        </pc:picChg>
        <pc:picChg chg="add del mod ord">
          <ac:chgData name="Yoel Kortick" userId="167978f5-7f40-4909-85d5-d4149554ad4e" providerId="ADAL" clId="{17D78392-7091-4238-8278-2F3BDFF78295}" dt="2024-06-24T10:10:02.709" v="1348" actId="478"/>
          <ac:picMkLst>
            <pc:docMk/>
            <pc:sldMk cId="914541578" sldId="731"/>
            <ac:picMk id="13" creationId="{7E3540A7-9AC8-5B4C-BC66-2B7F9323AEF5}"/>
          </ac:picMkLst>
        </pc:picChg>
      </pc:sldChg>
      <pc:sldChg chg="delSp modSp add mod">
        <pc:chgData name="Yoel Kortick" userId="167978f5-7f40-4909-85d5-d4149554ad4e" providerId="ADAL" clId="{17D78392-7091-4238-8278-2F3BDFF78295}" dt="2024-07-02T16:22:48.985" v="13074" actId="1036"/>
        <pc:sldMkLst>
          <pc:docMk/>
          <pc:sldMk cId="1763485071" sldId="732"/>
        </pc:sldMkLst>
        <pc:spChg chg="del">
          <ac:chgData name="Yoel Kortick" userId="167978f5-7f40-4909-85d5-d4149554ad4e" providerId="ADAL" clId="{17D78392-7091-4238-8278-2F3BDFF78295}" dt="2024-06-23T16:28:07.422" v="1122" actId="478"/>
          <ac:spMkLst>
            <pc:docMk/>
            <pc:sldMk cId="1763485071" sldId="732"/>
            <ac:spMk id="4" creationId="{15E00119-5176-94C4-9ECD-DE2A6C2D5715}"/>
          </ac:spMkLst>
        </pc:spChg>
        <pc:spChg chg="mod">
          <ac:chgData name="Yoel Kortick" userId="167978f5-7f40-4909-85d5-d4149554ad4e" providerId="ADAL" clId="{17D78392-7091-4238-8278-2F3BDFF78295}" dt="2024-06-26T06:11:52.593" v="3579"/>
          <ac:spMkLst>
            <pc:docMk/>
            <pc:sldMk cId="1763485071" sldId="732"/>
            <ac:spMk id="10" creationId="{4C5297D4-1A90-BA7E-1EA2-3486955EA032}"/>
          </ac:spMkLst>
        </pc:spChg>
        <pc:spChg chg="mod">
          <ac:chgData name="Yoel Kortick" userId="167978f5-7f40-4909-85d5-d4149554ad4e" providerId="ADAL" clId="{17D78392-7091-4238-8278-2F3BDFF78295}" dt="2024-07-02T16:22:48.985" v="13074" actId="1036"/>
          <ac:spMkLst>
            <pc:docMk/>
            <pc:sldMk cId="1763485071" sldId="732"/>
            <ac:spMk id="11" creationId="{1ACE3884-5DD3-4F86-13C6-FF34F1D35C8C}"/>
          </ac:spMkLst>
        </pc:spChg>
        <pc:picChg chg="del">
          <ac:chgData name="Yoel Kortick" userId="167978f5-7f40-4909-85d5-d4149554ad4e" providerId="ADAL" clId="{17D78392-7091-4238-8278-2F3BDFF78295}" dt="2024-06-23T16:25:49.803" v="1068" actId="478"/>
          <ac:picMkLst>
            <pc:docMk/>
            <pc:sldMk cId="1763485071" sldId="732"/>
            <ac:picMk id="3" creationId="{3E6B8B2B-F990-CE5A-D403-3355C69C6B0A}"/>
          </ac:picMkLst>
        </pc:picChg>
      </pc:sldChg>
      <pc:sldChg chg="addSp delSp modSp add mod">
        <pc:chgData name="Yoel Kortick" userId="167978f5-7f40-4909-85d5-d4149554ad4e" providerId="ADAL" clId="{17D78392-7091-4238-8278-2F3BDFF78295}" dt="2024-06-26T06:11:52.593" v="3579"/>
        <pc:sldMkLst>
          <pc:docMk/>
          <pc:sldMk cId="2144647236" sldId="733"/>
        </pc:sldMkLst>
        <pc:spChg chg="del">
          <ac:chgData name="Yoel Kortick" userId="167978f5-7f40-4909-85d5-d4149554ad4e" providerId="ADAL" clId="{17D78392-7091-4238-8278-2F3BDFF78295}" dt="2024-06-23T16:30:55.717" v="1311" actId="478"/>
          <ac:spMkLst>
            <pc:docMk/>
            <pc:sldMk cId="2144647236" sldId="733"/>
            <ac:spMk id="6" creationId="{F355FF0B-F3F3-571B-C0E1-8A1DD8E566CD}"/>
          </ac:spMkLst>
        </pc:spChg>
        <pc:spChg chg="del">
          <ac:chgData name="Yoel Kortick" userId="167978f5-7f40-4909-85d5-d4149554ad4e" providerId="ADAL" clId="{17D78392-7091-4238-8278-2F3BDFF78295}" dt="2024-06-23T16:30:56.540" v="1312" actId="478"/>
          <ac:spMkLst>
            <pc:docMk/>
            <pc:sldMk cId="2144647236" sldId="733"/>
            <ac:spMk id="7" creationId="{46068B1D-0580-468D-E9BC-26D97084CA72}"/>
          </ac:spMkLst>
        </pc:spChg>
        <pc:spChg chg="del">
          <ac:chgData name="Yoel Kortick" userId="167978f5-7f40-4909-85d5-d4149554ad4e" providerId="ADAL" clId="{17D78392-7091-4238-8278-2F3BDFF78295}" dt="2024-06-23T16:30:53.724" v="1309" actId="478"/>
          <ac:spMkLst>
            <pc:docMk/>
            <pc:sldMk cId="2144647236" sldId="733"/>
            <ac:spMk id="8" creationId="{2694E4E7-1DB0-20AC-9A77-7080EBA62A62}"/>
          </ac:spMkLst>
        </pc:spChg>
        <pc:spChg chg="mod">
          <ac:chgData name="Yoel Kortick" userId="167978f5-7f40-4909-85d5-d4149554ad4e" providerId="ADAL" clId="{17D78392-7091-4238-8278-2F3BDFF78295}" dt="2024-06-26T06:11:52.593" v="3579"/>
          <ac:spMkLst>
            <pc:docMk/>
            <pc:sldMk cId="2144647236" sldId="733"/>
            <ac:spMk id="10" creationId="{4C5297D4-1A90-BA7E-1EA2-3486955EA032}"/>
          </ac:spMkLst>
        </pc:spChg>
        <pc:spChg chg="mod">
          <ac:chgData name="Yoel Kortick" userId="167978f5-7f40-4909-85d5-d4149554ad4e" providerId="ADAL" clId="{17D78392-7091-4238-8278-2F3BDFF78295}" dt="2024-06-23T16:31:19.343" v="1338" actId="14100"/>
          <ac:spMkLst>
            <pc:docMk/>
            <pc:sldMk cId="2144647236" sldId="733"/>
            <ac:spMk id="11" creationId="{1ACE3884-5DD3-4F86-13C6-FF34F1D35C8C}"/>
          </ac:spMkLst>
        </pc:spChg>
        <pc:spChg chg="del">
          <ac:chgData name="Yoel Kortick" userId="167978f5-7f40-4909-85d5-d4149554ad4e" providerId="ADAL" clId="{17D78392-7091-4238-8278-2F3BDFF78295}" dt="2024-06-23T16:30:54.784" v="1310" actId="478"/>
          <ac:spMkLst>
            <pc:docMk/>
            <pc:sldMk cId="2144647236" sldId="733"/>
            <ac:spMk id="14" creationId="{1943ED0A-4AE8-6418-E93C-2C988CC06A44}"/>
          </ac:spMkLst>
        </pc:spChg>
        <pc:picChg chg="add del">
          <ac:chgData name="Yoel Kortick" userId="167978f5-7f40-4909-85d5-d4149554ad4e" providerId="ADAL" clId="{17D78392-7091-4238-8278-2F3BDFF78295}" dt="2024-06-23T16:30:44.014" v="1307" actId="478"/>
          <ac:picMkLst>
            <pc:docMk/>
            <pc:sldMk cId="2144647236" sldId="733"/>
            <ac:picMk id="3" creationId="{C07CD7FC-3E22-A1AC-D255-ABE8A2CA890A}"/>
          </ac:picMkLst>
        </pc:picChg>
        <pc:picChg chg="add mod">
          <ac:chgData name="Yoel Kortick" userId="167978f5-7f40-4909-85d5-d4149554ad4e" providerId="ADAL" clId="{17D78392-7091-4238-8278-2F3BDFF78295}" dt="2024-06-23T16:31:23.224" v="1339" actId="208"/>
          <ac:picMkLst>
            <pc:docMk/>
            <pc:sldMk cId="2144647236" sldId="733"/>
            <ac:picMk id="5" creationId="{AAB4E4A3-261B-1D33-39CB-E9637669E960}"/>
          </ac:picMkLst>
        </pc:picChg>
        <pc:picChg chg="del">
          <ac:chgData name="Yoel Kortick" userId="167978f5-7f40-4909-85d5-d4149554ad4e" providerId="ADAL" clId="{17D78392-7091-4238-8278-2F3BDFF78295}" dt="2024-06-23T16:29:15.698" v="1125" actId="478"/>
          <ac:picMkLst>
            <pc:docMk/>
            <pc:sldMk cId="2144647236" sldId="733"/>
            <ac:picMk id="13" creationId="{7E3540A7-9AC8-5B4C-BC66-2B7F9323AEF5}"/>
          </ac:picMkLst>
        </pc:picChg>
      </pc:sldChg>
      <pc:sldChg chg="modSp add del mod">
        <pc:chgData name="Yoel Kortick" userId="167978f5-7f40-4909-85d5-d4149554ad4e" providerId="ADAL" clId="{17D78392-7091-4238-8278-2F3BDFF78295}" dt="2024-06-24T11:27:19.037" v="1892" actId="47"/>
        <pc:sldMkLst>
          <pc:docMk/>
          <pc:sldMk cId="3265055930" sldId="734"/>
        </pc:sldMkLst>
        <pc:spChg chg="mod">
          <ac:chgData name="Yoel Kortick" userId="167978f5-7f40-4909-85d5-d4149554ad4e" providerId="ADAL" clId="{17D78392-7091-4238-8278-2F3BDFF78295}" dt="2024-06-24T10:10:36.193" v="1355" actId="33524"/>
          <ac:spMkLst>
            <pc:docMk/>
            <pc:sldMk cId="3265055930" sldId="734"/>
            <ac:spMk id="11" creationId="{1ACE3884-5DD3-4F86-13C6-FF34F1D35C8C}"/>
          </ac:spMkLst>
        </pc:spChg>
      </pc:sldChg>
      <pc:sldChg chg="add del">
        <pc:chgData name="Yoel Kortick" userId="167978f5-7f40-4909-85d5-d4149554ad4e" providerId="ADAL" clId="{17D78392-7091-4238-8278-2F3BDFF78295}" dt="2024-06-24T10:10:01.322" v="1345" actId="2890"/>
        <pc:sldMkLst>
          <pc:docMk/>
          <pc:sldMk cId="4244873154" sldId="734"/>
        </pc:sldMkLst>
      </pc:sldChg>
      <pc:sldChg chg="modSp add mod">
        <pc:chgData name="Yoel Kortick" userId="167978f5-7f40-4909-85d5-d4149554ad4e" providerId="ADAL" clId="{17D78392-7091-4238-8278-2F3BDFF78295}" dt="2024-06-26T06:11:52.593" v="3579"/>
        <pc:sldMkLst>
          <pc:docMk/>
          <pc:sldMk cId="3160629959" sldId="735"/>
        </pc:sldMkLst>
        <pc:spChg chg="mod">
          <ac:chgData name="Yoel Kortick" userId="167978f5-7f40-4909-85d5-d4149554ad4e" providerId="ADAL" clId="{17D78392-7091-4238-8278-2F3BDFF78295}" dt="2024-06-26T06:11:52.593" v="3579"/>
          <ac:spMkLst>
            <pc:docMk/>
            <pc:sldMk cId="3160629959" sldId="735"/>
            <ac:spMk id="10" creationId="{4C5297D4-1A90-BA7E-1EA2-3486955EA032}"/>
          </ac:spMkLst>
        </pc:spChg>
        <pc:spChg chg="mod">
          <ac:chgData name="Yoel Kortick" userId="167978f5-7f40-4909-85d5-d4149554ad4e" providerId="ADAL" clId="{17D78392-7091-4238-8278-2F3BDFF78295}" dt="2024-06-24T11:20:11.839" v="1843" actId="20578"/>
          <ac:spMkLst>
            <pc:docMk/>
            <pc:sldMk cId="3160629959" sldId="735"/>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4139774847" sldId="736"/>
        </pc:sldMkLst>
        <pc:spChg chg="mod">
          <ac:chgData name="Yoel Kortick" userId="167978f5-7f40-4909-85d5-d4149554ad4e" providerId="ADAL" clId="{17D78392-7091-4238-8278-2F3BDFF78295}" dt="2024-06-26T06:11:52.593" v="3579"/>
          <ac:spMkLst>
            <pc:docMk/>
            <pc:sldMk cId="4139774847" sldId="736"/>
            <ac:spMk id="10" creationId="{4C5297D4-1A90-BA7E-1EA2-3486955EA032}"/>
          </ac:spMkLst>
        </pc:spChg>
        <pc:spChg chg="mod">
          <ac:chgData name="Yoel Kortick" userId="167978f5-7f40-4909-85d5-d4149554ad4e" providerId="ADAL" clId="{17D78392-7091-4238-8278-2F3BDFF78295}" dt="2024-06-24T11:24:27.043" v="1868" actId="108"/>
          <ac:spMkLst>
            <pc:docMk/>
            <pc:sldMk cId="4139774847" sldId="736"/>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01571980" sldId="737"/>
        </pc:sldMkLst>
        <pc:spChg chg="mod">
          <ac:chgData name="Yoel Kortick" userId="167978f5-7f40-4909-85d5-d4149554ad4e" providerId="ADAL" clId="{17D78392-7091-4238-8278-2F3BDFF78295}" dt="2024-06-26T06:11:52.593" v="3579"/>
          <ac:spMkLst>
            <pc:docMk/>
            <pc:sldMk cId="301571980" sldId="737"/>
            <ac:spMk id="10" creationId="{4C5297D4-1A90-BA7E-1EA2-3486955EA032}"/>
          </ac:spMkLst>
        </pc:spChg>
        <pc:spChg chg="mod">
          <ac:chgData name="Yoel Kortick" userId="167978f5-7f40-4909-85d5-d4149554ad4e" providerId="ADAL" clId="{17D78392-7091-4238-8278-2F3BDFF78295}" dt="2024-06-24T11:24:33.191" v="1871" actId="108"/>
          <ac:spMkLst>
            <pc:docMk/>
            <pc:sldMk cId="301571980" sldId="737"/>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554703128" sldId="738"/>
        </pc:sldMkLst>
        <pc:spChg chg="mod">
          <ac:chgData name="Yoel Kortick" userId="167978f5-7f40-4909-85d5-d4149554ad4e" providerId="ADAL" clId="{17D78392-7091-4238-8278-2F3BDFF78295}" dt="2024-06-26T06:11:52.593" v="3579"/>
          <ac:spMkLst>
            <pc:docMk/>
            <pc:sldMk cId="3554703128" sldId="738"/>
            <ac:spMk id="10" creationId="{4C5297D4-1A90-BA7E-1EA2-3486955EA032}"/>
          </ac:spMkLst>
        </pc:spChg>
        <pc:spChg chg="mod">
          <ac:chgData name="Yoel Kortick" userId="167978f5-7f40-4909-85d5-d4149554ad4e" providerId="ADAL" clId="{17D78392-7091-4238-8278-2F3BDFF78295}" dt="2024-06-24T11:24:37.254" v="1873" actId="108"/>
          <ac:spMkLst>
            <pc:docMk/>
            <pc:sldMk cId="3554703128" sldId="738"/>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2001287940" sldId="739"/>
        </pc:sldMkLst>
        <pc:spChg chg="mod">
          <ac:chgData name="Yoel Kortick" userId="167978f5-7f40-4909-85d5-d4149554ad4e" providerId="ADAL" clId="{17D78392-7091-4238-8278-2F3BDFF78295}" dt="2024-06-26T06:11:52.593" v="3579"/>
          <ac:spMkLst>
            <pc:docMk/>
            <pc:sldMk cId="2001287940" sldId="739"/>
            <ac:spMk id="10" creationId="{4C5297D4-1A90-BA7E-1EA2-3486955EA032}"/>
          </ac:spMkLst>
        </pc:spChg>
        <pc:spChg chg="mod">
          <ac:chgData name="Yoel Kortick" userId="167978f5-7f40-4909-85d5-d4149554ad4e" providerId="ADAL" clId="{17D78392-7091-4238-8278-2F3BDFF78295}" dt="2024-06-26T13:39:04.591" v="9287"/>
          <ac:spMkLst>
            <pc:docMk/>
            <pc:sldMk cId="2001287940" sldId="739"/>
            <ac:spMk id="11" creationId="{1ACE3884-5DD3-4F86-13C6-FF34F1D35C8C}"/>
          </ac:spMkLst>
        </pc:spChg>
      </pc:sldChg>
      <pc:sldChg chg="modSp add mod">
        <pc:chgData name="Yoel Kortick" userId="167978f5-7f40-4909-85d5-d4149554ad4e" providerId="ADAL" clId="{17D78392-7091-4238-8278-2F3BDFF78295}" dt="2024-06-27T04:16:21.462" v="13073"/>
        <pc:sldMkLst>
          <pc:docMk/>
          <pc:sldMk cId="4191286983" sldId="740"/>
        </pc:sldMkLst>
        <pc:spChg chg="mod">
          <ac:chgData name="Yoel Kortick" userId="167978f5-7f40-4909-85d5-d4149554ad4e" providerId="ADAL" clId="{17D78392-7091-4238-8278-2F3BDFF78295}" dt="2024-06-26T06:11:52.593" v="3579"/>
          <ac:spMkLst>
            <pc:docMk/>
            <pc:sldMk cId="4191286983" sldId="740"/>
            <ac:spMk id="10" creationId="{4C5297D4-1A90-BA7E-1EA2-3486955EA032}"/>
          </ac:spMkLst>
        </pc:spChg>
        <pc:spChg chg="mod">
          <ac:chgData name="Yoel Kortick" userId="167978f5-7f40-4909-85d5-d4149554ad4e" providerId="ADAL" clId="{17D78392-7091-4238-8278-2F3BDFF78295}" dt="2024-06-27T04:16:21.462" v="13073"/>
          <ac:spMkLst>
            <pc:docMk/>
            <pc:sldMk cId="4191286983" sldId="740"/>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24569385" sldId="741"/>
        </pc:sldMkLst>
        <pc:spChg chg="mod">
          <ac:chgData name="Yoel Kortick" userId="167978f5-7f40-4909-85d5-d4149554ad4e" providerId="ADAL" clId="{17D78392-7091-4238-8278-2F3BDFF78295}" dt="2024-06-26T06:11:52.593" v="3579"/>
          <ac:spMkLst>
            <pc:docMk/>
            <pc:sldMk cId="324569385" sldId="741"/>
            <ac:spMk id="10" creationId="{4C5297D4-1A90-BA7E-1EA2-3486955EA032}"/>
          </ac:spMkLst>
        </pc:spChg>
        <pc:spChg chg="mod">
          <ac:chgData name="Yoel Kortick" userId="167978f5-7f40-4909-85d5-d4149554ad4e" providerId="ADAL" clId="{17D78392-7091-4238-8278-2F3BDFF78295}" dt="2024-06-24T11:25:01.356" v="1883" actId="108"/>
          <ac:spMkLst>
            <pc:docMk/>
            <pc:sldMk cId="324569385" sldId="741"/>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2250417855" sldId="742"/>
        </pc:sldMkLst>
        <pc:spChg chg="mod">
          <ac:chgData name="Yoel Kortick" userId="167978f5-7f40-4909-85d5-d4149554ad4e" providerId="ADAL" clId="{17D78392-7091-4238-8278-2F3BDFF78295}" dt="2024-06-26T06:11:52.593" v="3579"/>
          <ac:spMkLst>
            <pc:docMk/>
            <pc:sldMk cId="2250417855" sldId="742"/>
            <ac:spMk id="10" creationId="{4C5297D4-1A90-BA7E-1EA2-3486955EA032}"/>
          </ac:spMkLst>
        </pc:spChg>
        <pc:spChg chg="mod">
          <ac:chgData name="Yoel Kortick" userId="167978f5-7f40-4909-85d5-d4149554ad4e" providerId="ADAL" clId="{17D78392-7091-4238-8278-2F3BDFF78295}" dt="2024-06-24T11:25:05.873" v="1885" actId="108"/>
          <ac:spMkLst>
            <pc:docMk/>
            <pc:sldMk cId="2250417855" sldId="742"/>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6338821" sldId="743"/>
        </pc:sldMkLst>
        <pc:spChg chg="mod">
          <ac:chgData name="Yoel Kortick" userId="167978f5-7f40-4909-85d5-d4149554ad4e" providerId="ADAL" clId="{17D78392-7091-4238-8278-2F3BDFF78295}" dt="2024-06-26T06:11:52.593" v="3579"/>
          <ac:spMkLst>
            <pc:docMk/>
            <pc:sldMk cId="6338821" sldId="743"/>
            <ac:spMk id="10" creationId="{4C5297D4-1A90-BA7E-1EA2-3486955EA032}"/>
          </ac:spMkLst>
        </pc:spChg>
        <pc:spChg chg="mod">
          <ac:chgData name="Yoel Kortick" userId="167978f5-7f40-4909-85d5-d4149554ad4e" providerId="ADAL" clId="{17D78392-7091-4238-8278-2F3BDFF78295}" dt="2024-06-26T13:39:04.591" v="9287"/>
          <ac:spMkLst>
            <pc:docMk/>
            <pc:sldMk cId="6338821" sldId="743"/>
            <ac:spMk id="11" creationId="{1ACE3884-5DD3-4F86-13C6-FF34F1D35C8C}"/>
          </ac:spMkLst>
        </pc:spChg>
      </pc:sldChg>
      <pc:sldChg chg="modSp add del mod">
        <pc:chgData name="Yoel Kortick" userId="167978f5-7f40-4909-85d5-d4149554ad4e" providerId="ADAL" clId="{17D78392-7091-4238-8278-2F3BDFF78295}" dt="2024-06-24T10:53:04.559" v="1573" actId="47"/>
        <pc:sldMkLst>
          <pc:docMk/>
          <pc:sldMk cId="190421016" sldId="744"/>
        </pc:sldMkLst>
        <pc:spChg chg="mod">
          <ac:chgData name="Yoel Kortick" userId="167978f5-7f40-4909-85d5-d4149554ad4e" providerId="ADAL" clId="{17D78392-7091-4238-8278-2F3BDFF78295}" dt="2024-06-24T10:42:48.437" v="1552" actId="13926"/>
          <ac:spMkLst>
            <pc:docMk/>
            <pc:sldMk cId="190421016" sldId="744"/>
            <ac:spMk id="11" creationId="{1ACE3884-5DD3-4F86-13C6-FF34F1D35C8C}"/>
          </ac:spMkLst>
        </pc:spChg>
      </pc:sldChg>
      <pc:sldChg chg="addSp delSp modSp add mod">
        <pc:chgData name="Yoel Kortick" userId="167978f5-7f40-4909-85d5-d4149554ad4e" providerId="ADAL" clId="{17D78392-7091-4238-8278-2F3BDFF78295}" dt="2024-06-27T01:36:14.639" v="11629" actId="313"/>
        <pc:sldMkLst>
          <pc:docMk/>
          <pc:sldMk cId="255888119" sldId="744"/>
        </pc:sldMkLst>
        <pc:spChg chg="mod">
          <ac:chgData name="Yoel Kortick" userId="167978f5-7f40-4909-85d5-d4149554ad4e" providerId="ADAL" clId="{17D78392-7091-4238-8278-2F3BDFF78295}" dt="2024-06-26T06:11:52.593" v="3579"/>
          <ac:spMkLst>
            <pc:docMk/>
            <pc:sldMk cId="255888119" sldId="744"/>
            <ac:spMk id="10" creationId="{4C5297D4-1A90-BA7E-1EA2-3486955EA032}"/>
          </ac:spMkLst>
        </pc:spChg>
        <pc:spChg chg="mod">
          <ac:chgData name="Yoel Kortick" userId="167978f5-7f40-4909-85d5-d4149554ad4e" providerId="ADAL" clId="{17D78392-7091-4238-8278-2F3BDFF78295}" dt="2024-06-27T01:36:14.639" v="11629" actId="313"/>
          <ac:spMkLst>
            <pc:docMk/>
            <pc:sldMk cId="255888119" sldId="744"/>
            <ac:spMk id="11" creationId="{1ACE3884-5DD3-4F86-13C6-FF34F1D35C8C}"/>
          </ac:spMkLst>
        </pc:spChg>
        <pc:picChg chg="add del">
          <ac:chgData name="Yoel Kortick" userId="167978f5-7f40-4909-85d5-d4149554ad4e" providerId="ADAL" clId="{17D78392-7091-4238-8278-2F3BDFF78295}" dt="2024-06-24T11:00:38.823" v="1640" actId="22"/>
          <ac:picMkLst>
            <pc:docMk/>
            <pc:sldMk cId="255888119" sldId="744"/>
            <ac:picMk id="3" creationId="{FEFFB16E-2B01-382B-5424-CFED2D85052B}"/>
          </ac:picMkLst>
        </pc:picChg>
      </pc:sldChg>
      <pc:sldChg chg="modSp add mod">
        <pc:chgData name="Yoel Kortick" userId="167978f5-7f40-4909-85d5-d4149554ad4e" providerId="ADAL" clId="{17D78392-7091-4238-8278-2F3BDFF78295}" dt="2024-06-26T06:11:52.593" v="3579"/>
        <pc:sldMkLst>
          <pc:docMk/>
          <pc:sldMk cId="1201906778" sldId="745"/>
        </pc:sldMkLst>
        <pc:spChg chg="mod">
          <ac:chgData name="Yoel Kortick" userId="167978f5-7f40-4909-85d5-d4149554ad4e" providerId="ADAL" clId="{17D78392-7091-4238-8278-2F3BDFF78295}" dt="2024-06-26T06:11:52.593" v="3579"/>
          <ac:spMkLst>
            <pc:docMk/>
            <pc:sldMk cId="1201906778" sldId="745"/>
            <ac:spMk id="10" creationId="{4C5297D4-1A90-BA7E-1EA2-3486955EA032}"/>
          </ac:spMkLst>
        </pc:spChg>
        <pc:spChg chg="mod">
          <ac:chgData name="Yoel Kortick" userId="167978f5-7f40-4909-85d5-d4149554ad4e" providerId="ADAL" clId="{17D78392-7091-4238-8278-2F3BDFF78295}" dt="2024-06-24T11:24:04.415" v="1865" actId="20577"/>
          <ac:spMkLst>
            <pc:docMk/>
            <pc:sldMk cId="1201906778" sldId="745"/>
            <ac:spMk id="11" creationId="{1ACE3884-5DD3-4F86-13C6-FF34F1D35C8C}"/>
          </ac:spMkLst>
        </pc:spChg>
      </pc:sldChg>
      <pc:sldChg chg="addSp delSp modSp add del mod">
        <pc:chgData name="Yoel Kortick" userId="167978f5-7f40-4909-85d5-d4149554ad4e" providerId="ADAL" clId="{17D78392-7091-4238-8278-2F3BDFF78295}" dt="2024-06-24T10:53:05.781" v="1574" actId="47"/>
        <pc:sldMkLst>
          <pc:docMk/>
          <pc:sldMk cId="3720860381" sldId="745"/>
        </pc:sldMkLst>
        <pc:spChg chg="add del mod">
          <ac:chgData name="Yoel Kortick" userId="167978f5-7f40-4909-85d5-d4149554ad4e" providerId="ADAL" clId="{17D78392-7091-4238-8278-2F3BDFF78295}" dt="2024-06-24T10:26:34.770" v="1550" actId="478"/>
          <ac:spMkLst>
            <pc:docMk/>
            <pc:sldMk cId="3720860381" sldId="745"/>
            <ac:spMk id="3" creationId="{B01FF1D7-3926-76D1-509B-C40DBCDD266D}"/>
          </ac:spMkLst>
        </pc:spChg>
        <pc:spChg chg="del">
          <ac:chgData name="Yoel Kortick" userId="167978f5-7f40-4909-85d5-d4149554ad4e" providerId="ADAL" clId="{17D78392-7091-4238-8278-2F3BDFF78295}" dt="2024-06-24T10:26:33.728" v="1549" actId="478"/>
          <ac:spMkLst>
            <pc:docMk/>
            <pc:sldMk cId="3720860381" sldId="745"/>
            <ac:spMk id="11" creationId="{1ACE3884-5DD3-4F86-13C6-FF34F1D35C8C}"/>
          </ac:spMkLst>
        </pc:spChg>
      </pc:sldChg>
      <pc:sldChg chg="modSp add del mod">
        <pc:chgData name="Yoel Kortick" userId="167978f5-7f40-4909-85d5-d4149554ad4e" providerId="ADAL" clId="{17D78392-7091-4238-8278-2F3BDFF78295}" dt="2024-06-24T10:53:06.516" v="1575" actId="47"/>
        <pc:sldMkLst>
          <pc:docMk/>
          <pc:sldMk cId="2994929986" sldId="746"/>
        </pc:sldMkLst>
        <pc:spChg chg="mod">
          <ac:chgData name="Yoel Kortick" userId="167978f5-7f40-4909-85d5-d4149554ad4e" providerId="ADAL" clId="{17D78392-7091-4238-8278-2F3BDFF78295}" dt="2024-06-24T10:26:39.499" v="1551"/>
          <ac:spMkLst>
            <pc:docMk/>
            <pc:sldMk cId="2994929986" sldId="746"/>
            <ac:spMk id="11" creationId="{1ACE3884-5DD3-4F86-13C6-FF34F1D35C8C}"/>
          </ac:spMkLst>
        </pc:spChg>
      </pc:sldChg>
      <pc:sldChg chg="modSp add mod setBg">
        <pc:chgData name="Yoel Kortick" userId="167978f5-7f40-4909-85d5-d4149554ad4e" providerId="ADAL" clId="{17D78392-7091-4238-8278-2F3BDFF78295}" dt="2024-06-24T11:29:17.043" v="1899" actId="313"/>
        <pc:sldMkLst>
          <pc:docMk/>
          <pc:sldMk cId="3942690071" sldId="746"/>
        </pc:sldMkLst>
        <pc:spChg chg="mod">
          <ac:chgData name="Yoel Kortick" userId="167978f5-7f40-4909-85d5-d4149554ad4e" providerId="ADAL" clId="{17D78392-7091-4238-8278-2F3BDFF78295}" dt="2024-06-24T11:29:17.043" v="1899" actId="313"/>
          <ac:spMkLst>
            <pc:docMk/>
            <pc:sldMk cId="3942690071" sldId="746"/>
            <ac:spMk id="13" creationId="{F4F9CE6C-EB7E-DBFE-C77E-B97A93A03817}"/>
          </ac:spMkLst>
        </pc:spChg>
      </pc:sldChg>
      <pc:sldChg chg="delSp modSp add mod setBg">
        <pc:chgData name="Yoel Kortick" userId="167978f5-7f40-4909-85d5-d4149554ad4e" providerId="ADAL" clId="{17D78392-7091-4238-8278-2F3BDFF78295}" dt="2024-06-27T04:16:21.462" v="13073"/>
        <pc:sldMkLst>
          <pc:docMk/>
          <pc:sldMk cId="3537061899" sldId="747"/>
        </pc:sldMkLst>
        <pc:spChg chg="mod">
          <ac:chgData name="Yoel Kortick" userId="167978f5-7f40-4909-85d5-d4149554ad4e" providerId="ADAL" clId="{17D78392-7091-4238-8278-2F3BDFF78295}" dt="2024-06-24T11:29:25.629" v="1902"/>
          <ac:spMkLst>
            <pc:docMk/>
            <pc:sldMk cId="3537061899" sldId="747"/>
            <ac:spMk id="10" creationId="{4C5297D4-1A90-BA7E-1EA2-3486955EA032}"/>
          </ac:spMkLst>
        </pc:spChg>
        <pc:spChg chg="mod">
          <ac:chgData name="Yoel Kortick" userId="167978f5-7f40-4909-85d5-d4149554ad4e" providerId="ADAL" clId="{17D78392-7091-4238-8278-2F3BDFF78295}" dt="2024-06-27T04:16:21.462" v="13073"/>
          <ac:spMkLst>
            <pc:docMk/>
            <pc:sldMk cId="3537061899" sldId="747"/>
            <ac:spMk id="11" creationId="{1ACE3884-5DD3-4F86-13C6-FF34F1D35C8C}"/>
          </ac:spMkLst>
        </pc:spChg>
        <pc:picChg chg="del">
          <ac:chgData name="Yoel Kortick" userId="167978f5-7f40-4909-85d5-d4149554ad4e" providerId="ADAL" clId="{17D78392-7091-4238-8278-2F3BDFF78295}" dt="2024-06-24T11:29:36.611" v="1903" actId="478"/>
          <ac:picMkLst>
            <pc:docMk/>
            <pc:sldMk cId="3537061899" sldId="747"/>
            <ac:picMk id="4" creationId="{D8127B7E-E387-F84D-5873-963B236C4BB5}"/>
          </ac:picMkLst>
        </pc:picChg>
      </pc:sldChg>
      <pc:sldChg chg="addSp modSp add mod">
        <pc:chgData name="Yoel Kortick" userId="167978f5-7f40-4909-85d5-d4149554ad4e" providerId="ADAL" clId="{17D78392-7091-4238-8278-2F3BDFF78295}" dt="2024-06-27T04:16:21.462" v="13073"/>
        <pc:sldMkLst>
          <pc:docMk/>
          <pc:sldMk cId="2674239236" sldId="748"/>
        </pc:sldMkLst>
        <pc:spChg chg="add">
          <ac:chgData name="Yoel Kortick" userId="167978f5-7f40-4909-85d5-d4149554ad4e" providerId="ADAL" clId="{17D78392-7091-4238-8278-2F3BDFF78295}" dt="2024-06-24T13:24:41.071" v="2093" actId="11529"/>
          <ac:spMkLst>
            <pc:docMk/>
            <pc:sldMk cId="2674239236" sldId="748"/>
            <ac:spMk id="4" creationId="{BF7BD010-F0B7-BBCE-1789-E6D706B68383}"/>
          </ac:spMkLst>
        </pc:spChg>
        <pc:spChg chg="add">
          <ac:chgData name="Yoel Kortick" userId="167978f5-7f40-4909-85d5-d4149554ad4e" providerId="ADAL" clId="{17D78392-7091-4238-8278-2F3BDFF78295}" dt="2024-06-24T13:24:50.521" v="2094" actId="11529"/>
          <ac:spMkLst>
            <pc:docMk/>
            <pc:sldMk cId="2674239236" sldId="748"/>
            <ac:spMk id="5" creationId="{4BCF160E-FFD7-1946-0101-159D88333E8A}"/>
          </ac:spMkLst>
        </pc:spChg>
        <pc:spChg chg="mod">
          <ac:chgData name="Yoel Kortick" userId="167978f5-7f40-4909-85d5-d4149554ad4e" providerId="ADAL" clId="{17D78392-7091-4238-8278-2F3BDFF78295}" dt="2024-06-27T04:16:21.462" v="13073"/>
          <ac:spMkLst>
            <pc:docMk/>
            <pc:sldMk cId="2674239236" sldId="748"/>
            <ac:spMk id="11" creationId="{1ACE3884-5DD3-4F86-13C6-FF34F1D35C8C}"/>
          </ac:spMkLst>
        </pc:spChg>
        <pc:picChg chg="add mod">
          <ac:chgData name="Yoel Kortick" userId="167978f5-7f40-4909-85d5-d4149554ad4e" providerId="ADAL" clId="{17D78392-7091-4238-8278-2F3BDFF78295}" dt="2024-06-24T13:24:34.353" v="2092" actId="208"/>
          <ac:picMkLst>
            <pc:docMk/>
            <pc:sldMk cId="2674239236" sldId="748"/>
            <ac:picMk id="3" creationId="{E8C978AB-BEA5-8F0E-D1FD-3C5C6FF7F1BF}"/>
          </ac:picMkLst>
        </pc:picChg>
      </pc:sldChg>
      <pc:sldChg chg="addSp delSp modSp add mod">
        <pc:chgData name="Yoel Kortick" userId="167978f5-7f40-4909-85d5-d4149554ad4e" providerId="ADAL" clId="{17D78392-7091-4238-8278-2F3BDFF78295}" dt="2024-06-27T04:16:21.462" v="13073"/>
        <pc:sldMkLst>
          <pc:docMk/>
          <pc:sldMk cId="3846019292" sldId="749"/>
        </pc:sldMkLst>
        <pc:spChg chg="mod">
          <ac:chgData name="Yoel Kortick" userId="167978f5-7f40-4909-85d5-d4149554ad4e" providerId="ADAL" clId="{17D78392-7091-4238-8278-2F3BDFF78295}" dt="2024-06-24T13:26:40.385" v="2129" actId="14100"/>
          <ac:spMkLst>
            <pc:docMk/>
            <pc:sldMk cId="3846019292" sldId="749"/>
            <ac:spMk id="4" creationId="{BF7BD010-F0B7-BBCE-1789-E6D706B68383}"/>
          </ac:spMkLst>
        </pc:spChg>
        <pc:spChg chg="del">
          <ac:chgData name="Yoel Kortick" userId="167978f5-7f40-4909-85d5-d4149554ad4e" providerId="ADAL" clId="{17D78392-7091-4238-8278-2F3BDFF78295}" dt="2024-06-24T13:26:42.908" v="2130" actId="478"/>
          <ac:spMkLst>
            <pc:docMk/>
            <pc:sldMk cId="3846019292" sldId="749"/>
            <ac:spMk id="5" creationId="{4BCF160E-FFD7-1946-0101-159D88333E8A}"/>
          </ac:spMkLst>
        </pc:spChg>
        <pc:spChg chg="mod">
          <ac:chgData name="Yoel Kortick" userId="167978f5-7f40-4909-85d5-d4149554ad4e" providerId="ADAL" clId="{17D78392-7091-4238-8278-2F3BDFF78295}" dt="2024-06-27T04:16:21.462" v="13073"/>
          <ac:spMkLst>
            <pc:docMk/>
            <pc:sldMk cId="3846019292" sldId="749"/>
            <ac:spMk id="11" creationId="{1ACE3884-5DD3-4F86-13C6-FF34F1D35C8C}"/>
          </ac:spMkLst>
        </pc:spChg>
        <pc:picChg chg="del">
          <ac:chgData name="Yoel Kortick" userId="167978f5-7f40-4909-85d5-d4149554ad4e" providerId="ADAL" clId="{17D78392-7091-4238-8278-2F3BDFF78295}" dt="2024-06-24T13:26:29.420" v="2110" actId="478"/>
          <ac:picMkLst>
            <pc:docMk/>
            <pc:sldMk cId="3846019292" sldId="749"/>
            <ac:picMk id="3" creationId="{E8C978AB-BEA5-8F0E-D1FD-3C5C6FF7F1BF}"/>
          </ac:picMkLst>
        </pc:picChg>
        <pc:picChg chg="add mod ord">
          <ac:chgData name="Yoel Kortick" userId="167978f5-7f40-4909-85d5-d4149554ad4e" providerId="ADAL" clId="{17D78392-7091-4238-8278-2F3BDFF78295}" dt="2024-06-24T13:26:44.776" v="2131" actId="208"/>
          <ac:picMkLst>
            <pc:docMk/>
            <pc:sldMk cId="3846019292" sldId="749"/>
            <ac:picMk id="6" creationId="{FAD3899A-6DAA-DFBA-D3FC-7E56490144ED}"/>
          </ac:picMkLst>
        </pc:picChg>
      </pc:sldChg>
      <pc:sldChg chg="addSp delSp modSp add mod">
        <pc:chgData name="Yoel Kortick" userId="167978f5-7f40-4909-85d5-d4149554ad4e" providerId="ADAL" clId="{17D78392-7091-4238-8278-2F3BDFF78295}" dt="2024-06-27T02:10:25.690" v="12940" actId="20577"/>
        <pc:sldMkLst>
          <pc:docMk/>
          <pc:sldMk cId="366716376" sldId="750"/>
        </pc:sldMkLst>
        <pc:spChg chg="del">
          <ac:chgData name="Yoel Kortick" userId="167978f5-7f40-4909-85d5-d4149554ad4e" providerId="ADAL" clId="{17D78392-7091-4238-8278-2F3BDFF78295}" dt="2024-06-24T13:27:44.086" v="2206" actId="478"/>
          <ac:spMkLst>
            <pc:docMk/>
            <pc:sldMk cId="366716376" sldId="750"/>
            <ac:spMk id="4" creationId="{BF7BD010-F0B7-BBCE-1789-E6D706B68383}"/>
          </ac:spMkLst>
        </pc:spChg>
        <pc:spChg chg="mod">
          <ac:chgData name="Yoel Kortick" userId="167978f5-7f40-4909-85d5-d4149554ad4e" providerId="ADAL" clId="{17D78392-7091-4238-8278-2F3BDFF78295}" dt="2024-06-27T02:10:25.690" v="12940" actId="20577"/>
          <ac:spMkLst>
            <pc:docMk/>
            <pc:sldMk cId="366716376" sldId="750"/>
            <ac:spMk id="11" creationId="{1ACE3884-5DD3-4F86-13C6-FF34F1D35C8C}"/>
          </ac:spMkLst>
        </pc:spChg>
        <pc:picChg chg="add mod">
          <ac:chgData name="Yoel Kortick" userId="167978f5-7f40-4909-85d5-d4149554ad4e" providerId="ADAL" clId="{17D78392-7091-4238-8278-2F3BDFF78295}" dt="2024-06-24T13:28:29.327" v="2209" actId="208"/>
          <ac:picMkLst>
            <pc:docMk/>
            <pc:sldMk cId="366716376" sldId="750"/>
            <ac:picMk id="3" creationId="{C5A53409-9F5D-3E4F-29AB-19D119F8565F}"/>
          </ac:picMkLst>
        </pc:picChg>
        <pc:picChg chg="del">
          <ac:chgData name="Yoel Kortick" userId="167978f5-7f40-4909-85d5-d4149554ad4e" providerId="ADAL" clId="{17D78392-7091-4238-8278-2F3BDFF78295}" dt="2024-06-24T13:27:40.947" v="2204" actId="478"/>
          <ac:picMkLst>
            <pc:docMk/>
            <pc:sldMk cId="366716376" sldId="750"/>
            <ac:picMk id="6" creationId="{FAD3899A-6DAA-DFBA-D3FC-7E56490144ED}"/>
          </ac:picMkLst>
        </pc:picChg>
      </pc:sldChg>
      <pc:sldChg chg="addSp delSp modSp add mod">
        <pc:chgData name="Yoel Kortick" userId="167978f5-7f40-4909-85d5-d4149554ad4e" providerId="ADAL" clId="{17D78392-7091-4238-8278-2F3BDFF78295}" dt="2024-06-24T13:30:45.421" v="2219" actId="11529"/>
        <pc:sldMkLst>
          <pc:docMk/>
          <pc:sldMk cId="4224374813" sldId="751"/>
        </pc:sldMkLst>
        <pc:spChg chg="add">
          <ac:chgData name="Yoel Kortick" userId="167978f5-7f40-4909-85d5-d4149554ad4e" providerId="ADAL" clId="{17D78392-7091-4238-8278-2F3BDFF78295}" dt="2024-06-24T13:30:45.421" v="2219" actId="11529"/>
          <ac:spMkLst>
            <pc:docMk/>
            <pc:sldMk cId="4224374813" sldId="751"/>
            <ac:spMk id="5" creationId="{48FB1426-258E-B7AB-0D32-0E2C5CB7DD0D}"/>
          </ac:spMkLst>
        </pc:spChg>
        <pc:spChg chg="mod">
          <ac:chgData name="Yoel Kortick" userId="167978f5-7f40-4909-85d5-d4149554ad4e" providerId="ADAL" clId="{17D78392-7091-4238-8278-2F3BDFF78295}" dt="2024-06-24T13:28:56.289" v="2213"/>
          <ac:spMkLst>
            <pc:docMk/>
            <pc:sldMk cId="4224374813" sldId="751"/>
            <ac:spMk id="11" creationId="{1ACE3884-5DD3-4F86-13C6-FF34F1D35C8C}"/>
          </ac:spMkLst>
        </pc:spChg>
        <pc:picChg chg="del">
          <ac:chgData name="Yoel Kortick" userId="167978f5-7f40-4909-85d5-d4149554ad4e" providerId="ADAL" clId="{17D78392-7091-4238-8278-2F3BDFF78295}" dt="2024-06-24T13:30:30.870" v="2214" actId="478"/>
          <ac:picMkLst>
            <pc:docMk/>
            <pc:sldMk cId="4224374813" sldId="751"/>
            <ac:picMk id="3" creationId="{C5A53409-9F5D-3E4F-29AB-19D119F8565F}"/>
          </ac:picMkLst>
        </pc:picChg>
        <pc:picChg chg="add mod">
          <ac:chgData name="Yoel Kortick" userId="167978f5-7f40-4909-85d5-d4149554ad4e" providerId="ADAL" clId="{17D78392-7091-4238-8278-2F3BDFF78295}" dt="2024-06-24T13:30:38.538" v="2218" actId="208"/>
          <ac:picMkLst>
            <pc:docMk/>
            <pc:sldMk cId="4224374813" sldId="751"/>
            <ac:picMk id="4" creationId="{9D8C850B-88F1-C3B5-52B6-4814AB68DADB}"/>
          </ac:picMkLst>
        </pc:picChg>
      </pc:sldChg>
      <pc:sldChg chg="addSp modSp add mod">
        <pc:chgData name="Yoel Kortick" userId="167978f5-7f40-4909-85d5-d4149554ad4e" providerId="ADAL" clId="{17D78392-7091-4238-8278-2F3BDFF78295}" dt="2024-06-27T04:16:21.462" v="13073"/>
        <pc:sldMkLst>
          <pc:docMk/>
          <pc:sldMk cId="2832285688" sldId="752"/>
        </pc:sldMkLst>
        <pc:spChg chg="add mod">
          <ac:chgData name="Yoel Kortick" userId="167978f5-7f40-4909-85d5-d4149554ad4e" providerId="ADAL" clId="{17D78392-7091-4238-8278-2F3BDFF78295}" dt="2024-06-24T13:32:18.871" v="2365" actId="1035"/>
          <ac:spMkLst>
            <pc:docMk/>
            <pc:sldMk cId="2832285688" sldId="752"/>
            <ac:spMk id="2" creationId="{890E62E5-A4D9-8DA2-48CA-F339EEDB1EEB}"/>
          </ac:spMkLst>
        </pc:spChg>
        <pc:spChg chg="mod">
          <ac:chgData name="Yoel Kortick" userId="167978f5-7f40-4909-85d5-d4149554ad4e" providerId="ADAL" clId="{17D78392-7091-4238-8278-2F3BDFF78295}" dt="2024-06-27T04:16:21.462" v="13073"/>
          <ac:spMkLst>
            <pc:docMk/>
            <pc:sldMk cId="2832285688" sldId="752"/>
            <ac:spMk id="11" creationId="{1ACE3884-5DD3-4F86-13C6-FF34F1D35C8C}"/>
          </ac:spMkLst>
        </pc:spChg>
      </pc:sldChg>
      <pc:sldChg chg="addSp delSp modSp add mod">
        <pc:chgData name="Yoel Kortick" userId="167978f5-7f40-4909-85d5-d4149554ad4e" providerId="ADAL" clId="{17D78392-7091-4238-8278-2F3BDFF78295}" dt="2024-06-27T02:11:08.143" v="12960" actId="20577"/>
        <pc:sldMkLst>
          <pc:docMk/>
          <pc:sldMk cId="276404225" sldId="753"/>
        </pc:sldMkLst>
        <pc:spChg chg="del">
          <ac:chgData name="Yoel Kortick" userId="167978f5-7f40-4909-85d5-d4149554ad4e" providerId="ADAL" clId="{17D78392-7091-4238-8278-2F3BDFF78295}" dt="2024-06-24T13:33:50.231" v="2480" actId="478"/>
          <ac:spMkLst>
            <pc:docMk/>
            <pc:sldMk cId="276404225" sldId="753"/>
            <ac:spMk id="2" creationId="{890E62E5-A4D9-8DA2-48CA-F339EEDB1EEB}"/>
          </ac:spMkLst>
        </pc:spChg>
        <pc:spChg chg="del">
          <ac:chgData name="Yoel Kortick" userId="167978f5-7f40-4909-85d5-d4149554ad4e" providerId="ADAL" clId="{17D78392-7091-4238-8278-2F3BDFF78295}" dt="2024-06-24T13:33:44.948" v="2479" actId="478"/>
          <ac:spMkLst>
            <pc:docMk/>
            <pc:sldMk cId="276404225" sldId="753"/>
            <ac:spMk id="5" creationId="{48FB1426-258E-B7AB-0D32-0E2C5CB7DD0D}"/>
          </ac:spMkLst>
        </pc:spChg>
        <pc:spChg chg="add">
          <ac:chgData name="Yoel Kortick" userId="167978f5-7f40-4909-85d5-d4149554ad4e" providerId="ADAL" clId="{17D78392-7091-4238-8278-2F3BDFF78295}" dt="2024-06-24T13:32:45.680" v="2403" actId="11529"/>
          <ac:spMkLst>
            <pc:docMk/>
            <pc:sldMk cId="276404225" sldId="753"/>
            <ac:spMk id="7" creationId="{F1D50CA3-5E0B-75F5-1A5E-E80D9B4A8828}"/>
          </ac:spMkLst>
        </pc:spChg>
        <pc:spChg chg="mod">
          <ac:chgData name="Yoel Kortick" userId="167978f5-7f40-4909-85d5-d4149554ad4e" providerId="ADAL" clId="{17D78392-7091-4238-8278-2F3BDFF78295}" dt="2024-06-27T02:11:08.143" v="12960" actId="20577"/>
          <ac:spMkLst>
            <pc:docMk/>
            <pc:sldMk cId="276404225" sldId="753"/>
            <ac:spMk id="11" creationId="{1ACE3884-5DD3-4F86-13C6-FF34F1D35C8C}"/>
          </ac:spMkLst>
        </pc:spChg>
        <pc:picChg chg="del">
          <ac:chgData name="Yoel Kortick" userId="167978f5-7f40-4909-85d5-d4149554ad4e" providerId="ADAL" clId="{17D78392-7091-4238-8278-2F3BDFF78295}" dt="2024-06-24T13:32:24.162" v="2367" actId="478"/>
          <ac:picMkLst>
            <pc:docMk/>
            <pc:sldMk cId="276404225" sldId="753"/>
            <ac:picMk id="4" creationId="{9D8C850B-88F1-C3B5-52B6-4814AB68DADB}"/>
          </ac:picMkLst>
        </pc:picChg>
        <pc:picChg chg="add mod ord">
          <ac:chgData name="Yoel Kortick" userId="167978f5-7f40-4909-85d5-d4149554ad4e" providerId="ADAL" clId="{17D78392-7091-4238-8278-2F3BDFF78295}" dt="2024-06-24T13:33:42.516" v="2478" actId="167"/>
          <ac:picMkLst>
            <pc:docMk/>
            <pc:sldMk cId="276404225" sldId="753"/>
            <ac:picMk id="6" creationId="{5DB94D77-B7FF-69EF-B3C6-AEF6438D69A9}"/>
          </ac:picMkLst>
        </pc:picChg>
      </pc:sldChg>
      <pc:sldChg chg="addSp delSp modSp add mod">
        <pc:chgData name="Yoel Kortick" userId="167978f5-7f40-4909-85d5-d4149554ad4e" providerId="ADAL" clId="{17D78392-7091-4238-8278-2F3BDFF78295}" dt="2024-06-24T13:40:33.472" v="2695" actId="571"/>
        <pc:sldMkLst>
          <pc:docMk/>
          <pc:sldMk cId="929827221" sldId="754"/>
        </pc:sldMkLst>
        <pc:spChg chg="mod">
          <ac:chgData name="Yoel Kortick" userId="167978f5-7f40-4909-85d5-d4149554ad4e" providerId="ADAL" clId="{17D78392-7091-4238-8278-2F3BDFF78295}" dt="2024-06-24T13:34:24.551" v="2519" actId="14100"/>
          <ac:spMkLst>
            <pc:docMk/>
            <pc:sldMk cId="929827221" sldId="754"/>
            <ac:spMk id="2" creationId="{890E62E5-A4D9-8DA2-48CA-F339EEDB1EEB}"/>
          </ac:spMkLst>
        </pc:spChg>
        <pc:spChg chg="del">
          <ac:chgData name="Yoel Kortick" userId="167978f5-7f40-4909-85d5-d4149554ad4e" providerId="ADAL" clId="{17D78392-7091-4238-8278-2F3BDFF78295}" dt="2024-06-24T13:34:32.863" v="2528" actId="478"/>
          <ac:spMkLst>
            <pc:docMk/>
            <pc:sldMk cId="929827221" sldId="754"/>
            <ac:spMk id="5" creationId="{48FB1426-258E-B7AB-0D32-0E2C5CB7DD0D}"/>
          </ac:spMkLst>
        </pc:spChg>
        <pc:spChg chg="mod">
          <ac:chgData name="Yoel Kortick" userId="167978f5-7f40-4909-85d5-d4149554ad4e" providerId="ADAL" clId="{17D78392-7091-4238-8278-2F3BDFF78295}" dt="2024-06-24T13:34:06.284" v="2488" actId="1036"/>
          <ac:spMkLst>
            <pc:docMk/>
            <pc:sldMk cId="929827221" sldId="754"/>
            <ac:spMk id="7" creationId="{F1D50CA3-5E0B-75F5-1A5E-E80D9B4A8828}"/>
          </ac:spMkLst>
        </pc:spChg>
        <pc:spChg chg="add mod">
          <ac:chgData name="Yoel Kortick" userId="167978f5-7f40-4909-85d5-d4149554ad4e" providerId="ADAL" clId="{17D78392-7091-4238-8278-2F3BDFF78295}" dt="2024-06-24T13:34:17.623" v="2517" actId="14100"/>
          <ac:spMkLst>
            <pc:docMk/>
            <pc:sldMk cId="929827221" sldId="754"/>
            <ac:spMk id="8" creationId="{DE4453A6-41D9-925B-C7D0-40895B201250}"/>
          </ac:spMkLst>
        </pc:spChg>
        <pc:spChg chg="mod">
          <ac:chgData name="Yoel Kortick" userId="167978f5-7f40-4909-85d5-d4149554ad4e" providerId="ADAL" clId="{17D78392-7091-4238-8278-2F3BDFF78295}" dt="2024-06-24T13:34:27.849" v="2527" actId="20577"/>
          <ac:spMkLst>
            <pc:docMk/>
            <pc:sldMk cId="929827221" sldId="754"/>
            <ac:spMk id="11" creationId="{1ACE3884-5DD3-4F86-13C6-FF34F1D35C8C}"/>
          </ac:spMkLst>
        </pc:spChg>
        <pc:spChg chg="add mod">
          <ac:chgData name="Yoel Kortick" userId="167978f5-7f40-4909-85d5-d4149554ad4e" providerId="ADAL" clId="{17D78392-7091-4238-8278-2F3BDFF78295}" dt="2024-06-24T13:35:31.017" v="2598" actId="207"/>
          <ac:spMkLst>
            <pc:docMk/>
            <pc:sldMk cId="929827221" sldId="754"/>
            <ac:spMk id="12" creationId="{011D2343-72A9-DA80-FC9C-44E019DEBA20}"/>
          </ac:spMkLst>
        </pc:spChg>
        <pc:spChg chg="add mod">
          <ac:chgData name="Yoel Kortick" userId="167978f5-7f40-4909-85d5-d4149554ad4e" providerId="ADAL" clId="{17D78392-7091-4238-8278-2F3BDFF78295}" dt="2024-06-24T13:40:33.472" v="2695" actId="571"/>
          <ac:spMkLst>
            <pc:docMk/>
            <pc:sldMk cId="929827221" sldId="754"/>
            <ac:spMk id="15" creationId="{ACEAC41E-376F-DBF7-3DC1-0221672F6CE2}"/>
          </ac:spMkLst>
        </pc:spChg>
        <pc:spChg chg="add mod">
          <ac:chgData name="Yoel Kortick" userId="167978f5-7f40-4909-85d5-d4149554ad4e" providerId="ADAL" clId="{17D78392-7091-4238-8278-2F3BDFF78295}" dt="2024-06-24T13:40:33.472" v="2695" actId="571"/>
          <ac:spMkLst>
            <pc:docMk/>
            <pc:sldMk cId="929827221" sldId="754"/>
            <ac:spMk id="16" creationId="{F1101E0F-D4FB-A94D-3CCE-AC5F00A2F81C}"/>
          </ac:spMkLst>
        </pc:spChg>
        <pc:spChg chg="add mod">
          <ac:chgData name="Yoel Kortick" userId="167978f5-7f40-4909-85d5-d4149554ad4e" providerId="ADAL" clId="{17D78392-7091-4238-8278-2F3BDFF78295}" dt="2024-06-24T13:40:33.472" v="2695" actId="571"/>
          <ac:spMkLst>
            <pc:docMk/>
            <pc:sldMk cId="929827221" sldId="754"/>
            <ac:spMk id="17" creationId="{649DAC35-1A00-E5A8-EA64-EA660361F0D3}"/>
          </ac:spMkLst>
        </pc:spChg>
        <pc:spChg chg="add mod">
          <ac:chgData name="Yoel Kortick" userId="167978f5-7f40-4909-85d5-d4149554ad4e" providerId="ADAL" clId="{17D78392-7091-4238-8278-2F3BDFF78295}" dt="2024-06-24T13:40:33.472" v="2695" actId="571"/>
          <ac:spMkLst>
            <pc:docMk/>
            <pc:sldMk cId="929827221" sldId="754"/>
            <ac:spMk id="18" creationId="{D98BF0F7-FA78-A211-044C-8EA688E99B51}"/>
          </ac:spMkLst>
        </pc:spChg>
        <pc:picChg chg="add mod ord">
          <ac:chgData name="Yoel Kortick" userId="167978f5-7f40-4909-85d5-d4149554ad4e" providerId="ADAL" clId="{17D78392-7091-4238-8278-2F3BDFF78295}" dt="2024-06-24T13:34:35.649" v="2529" actId="208"/>
          <ac:picMkLst>
            <pc:docMk/>
            <pc:sldMk cId="929827221" sldId="754"/>
            <ac:picMk id="4" creationId="{38BD5FF0-8776-6836-9565-3478E8D1B990}"/>
          </ac:picMkLst>
        </pc:picChg>
        <pc:picChg chg="del">
          <ac:chgData name="Yoel Kortick" userId="167978f5-7f40-4909-85d5-d4149554ad4e" providerId="ADAL" clId="{17D78392-7091-4238-8278-2F3BDFF78295}" dt="2024-06-24T13:33:38.283" v="2476" actId="478"/>
          <ac:picMkLst>
            <pc:docMk/>
            <pc:sldMk cId="929827221" sldId="754"/>
            <ac:picMk id="6" creationId="{5DB94D77-B7FF-69EF-B3C6-AEF6438D69A9}"/>
          </ac:picMkLst>
        </pc:picChg>
        <pc:cxnChg chg="add mod">
          <ac:chgData name="Yoel Kortick" userId="167978f5-7f40-4909-85d5-d4149554ad4e" providerId="ADAL" clId="{17D78392-7091-4238-8278-2F3BDFF78295}" dt="2024-06-24T13:35:48.529" v="2602"/>
          <ac:cxnSpMkLst>
            <pc:docMk/>
            <pc:sldMk cId="929827221" sldId="754"/>
            <ac:cxnSpMk id="14" creationId="{0D96FCD9-B716-2ACC-09D7-19F526B3A03C}"/>
          </ac:cxnSpMkLst>
        </pc:cxnChg>
        <pc:cxnChg chg="add mod">
          <ac:chgData name="Yoel Kortick" userId="167978f5-7f40-4909-85d5-d4149554ad4e" providerId="ADAL" clId="{17D78392-7091-4238-8278-2F3BDFF78295}" dt="2024-06-24T13:40:33.472" v="2695" actId="571"/>
          <ac:cxnSpMkLst>
            <pc:docMk/>
            <pc:sldMk cId="929827221" sldId="754"/>
            <ac:cxnSpMk id="19" creationId="{2DC9D516-7AAD-8437-6127-A37453658F8B}"/>
          </ac:cxnSpMkLst>
        </pc:cxnChg>
      </pc:sldChg>
      <pc:sldChg chg="addSp delSp modSp add mod">
        <pc:chgData name="Yoel Kortick" userId="167978f5-7f40-4909-85d5-d4149554ad4e" providerId="ADAL" clId="{17D78392-7091-4238-8278-2F3BDFF78295}" dt="2024-06-27T04:16:21.462" v="13073"/>
        <pc:sldMkLst>
          <pc:docMk/>
          <pc:sldMk cId="3679156355" sldId="755"/>
        </pc:sldMkLst>
        <pc:spChg chg="add del">
          <ac:chgData name="Yoel Kortick" userId="167978f5-7f40-4909-85d5-d4149554ad4e" providerId="ADAL" clId="{17D78392-7091-4238-8278-2F3BDFF78295}" dt="2024-06-24T13:36:30.462" v="2607" actId="478"/>
          <ac:spMkLst>
            <pc:docMk/>
            <pc:sldMk cId="3679156355" sldId="755"/>
            <ac:spMk id="2" creationId="{890E62E5-A4D9-8DA2-48CA-F339EEDB1EEB}"/>
          </ac:spMkLst>
        </pc:spChg>
        <pc:spChg chg="add del">
          <ac:chgData name="Yoel Kortick" userId="167978f5-7f40-4909-85d5-d4149554ad4e" providerId="ADAL" clId="{17D78392-7091-4238-8278-2F3BDFF78295}" dt="2024-06-24T13:36:30.462" v="2607" actId="478"/>
          <ac:spMkLst>
            <pc:docMk/>
            <pc:sldMk cId="3679156355" sldId="755"/>
            <ac:spMk id="7" creationId="{F1D50CA3-5E0B-75F5-1A5E-E80D9B4A8828}"/>
          </ac:spMkLst>
        </pc:spChg>
        <pc:spChg chg="add del">
          <ac:chgData name="Yoel Kortick" userId="167978f5-7f40-4909-85d5-d4149554ad4e" providerId="ADAL" clId="{17D78392-7091-4238-8278-2F3BDFF78295}" dt="2024-06-24T13:36:30.462" v="2607" actId="478"/>
          <ac:spMkLst>
            <pc:docMk/>
            <pc:sldMk cId="3679156355" sldId="755"/>
            <ac:spMk id="8" creationId="{DE4453A6-41D9-925B-C7D0-40895B201250}"/>
          </ac:spMkLst>
        </pc:spChg>
        <pc:spChg chg="add del">
          <ac:chgData name="Yoel Kortick" userId="167978f5-7f40-4909-85d5-d4149554ad4e" providerId="ADAL" clId="{17D78392-7091-4238-8278-2F3BDFF78295}" dt="2024-06-24T13:36:26.822" v="2606" actId="478"/>
          <ac:spMkLst>
            <pc:docMk/>
            <pc:sldMk cId="3679156355" sldId="755"/>
            <ac:spMk id="9" creationId="{B29EA541-097E-4301-9409-B699FE0FFB8E}"/>
          </ac:spMkLst>
        </pc:spChg>
        <pc:spChg chg="mod">
          <ac:chgData name="Yoel Kortick" userId="167978f5-7f40-4909-85d5-d4149554ad4e" providerId="ADAL" clId="{17D78392-7091-4238-8278-2F3BDFF78295}" dt="2024-06-27T04:16:21.462" v="13073"/>
          <ac:spMkLst>
            <pc:docMk/>
            <pc:sldMk cId="3679156355" sldId="755"/>
            <ac:spMk id="11" creationId="{1ACE3884-5DD3-4F86-13C6-FF34F1D35C8C}"/>
          </ac:spMkLst>
        </pc:spChg>
        <pc:spChg chg="add del">
          <ac:chgData name="Yoel Kortick" userId="167978f5-7f40-4909-85d5-d4149554ad4e" providerId="ADAL" clId="{17D78392-7091-4238-8278-2F3BDFF78295}" dt="2024-06-24T13:36:30.462" v="2607" actId="478"/>
          <ac:spMkLst>
            <pc:docMk/>
            <pc:sldMk cId="3679156355" sldId="755"/>
            <ac:spMk id="12" creationId="{011D2343-72A9-DA80-FC9C-44E019DEBA20}"/>
          </ac:spMkLst>
        </pc:spChg>
        <pc:picChg chg="del">
          <ac:chgData name="Yoel Kortick" userId="167978f5-7f40-4909-85d5-d4149554ad4e" providerId="ADAL" clId="{17D78392-7091-4238-8278-2F3BDFF78295}" dt="2024-06-24T13:36:21.633" v="2604" actId="478"/>
          <ac:picMkLst>
            <pc:docMk/>
            <pc:sldMk cId="3679156355" sldId="755"/>
            <ac:picMk id="4" creationId="{38BD5FF0-8776-6836-9565-3478E8D1B990}"/>
          </ac:picMkLst>
        </pc:picChg>
        <pc:cxnChg chg="add del">
          <ac:chgData name="Yoel Kortick" userId="167978f5-7f40-4909-85d5-d4149554ad4e" providerId="ADAL" clId="{17D78392-7091-4238-8278-2F3BDFF78295}" dt="2024-06-24T13:36:30.462" v="2607" actId="478"/>
          <ac:cxnSpMkLst>
            <pc:docMk/>
            <pc:sldMk cId="3679156355" sldId="755"/>
            <ac:cxnSpMk id="14" creationId="{0D96FCD9-B716-2ACC-09D7-19F526B3A03C}"/>
          </ac:cxnSpMkLst>
        </pc:cxnChg>
      </pc:sldChg>
      <pc:sldChg chg="addSp delSp modSp add mod">
        <pc:chgData name="Yoel Kortick" userId="167978f5-7f40-4909-85d5-d4149554ad4e" providerId="ADAL" clId="{17D78392-7091-4238-8278-2F3BDFF78295}" dt="2024-06-27T04:16:21.462" v="13073"/>
        <pc:sldMkLst>
          <pc:docMk/>
          <pc:sldMk cId="4087801040" sldId="756"/>
        </pc:sldMkLst>
        <pc:spChg chg="add del mod">
          <ac:chgData name="Yoel Kortick" userId="167978f5-7f40-4909-85d5-d4149554ad4e" providerId="ADAL" clId="{17D78392-7091-4238-8278-2F3BDFF78295}" dt="2024-06-24T13:39:38.226" v="2619" actId="478"/>
          <ac:spMkLst>
            <pc:docMk/>
            <pc:sldMk cId="4087801040" sldId="756"/>
            <ac:spMk id="3" creationId="{E7A45A2B-7B1C-0150-31AF-A0C3BB397B27}"/>
          </ac:spMkLst>
        </pc:spChg>
        <pc:spChg chg="add mod">
          <ac:chgData name="Yoel Kortick" userId="167978f5-7f40-4909-85d5-d4149554ad4e" providerId="ADAL" clId="{17D78392-7091-4238-8278-2F3BDFF78295}" dt="2024-06-27T04:16:21.462" v="13073"/>
          <ac:spMkLst>
            <pc:docMk/>
            <pc:sldMk cId="4087801040" sldId="756"/>
            <ac:spMk id="6" creationId="{8CD0BA36-59AE-1333-92B4-336BA68A7512}"/>
          </ac:spMkLst>
        </pc:spChg>
        <pc:spChg chg="add mod">
          <ac:chgData name="Yoel Kortick" userId="167978f5-7f40-4909-85d5-d4149554ad4e" providerId="ADAL" clId="{17D78392-7091-4238-8278-2F3BDFF78295}" dt="2024-06-24T13:40:41.369" v="2697"/>
          <ac:spMkLst>
            <pc:docMk/>
            <pc:sldMk cId="4087801040" sldId="756"/>
            <ac:spMk id="7" creationId="{C950650C-590A-C7A8-14DD-346C136199B4}"/>
          </ac:spMkLst>
        </pc:spChg>
        <pc:spChg chg="add mod">
          <ac:chgData name="Yoel Kortick" userId="167978f5-7f40-4909-85d5-d4149554ad4e" providerId="ADAL" clId="{17D78392-7091-4238-8278-2F3BDFF78295}" dt="2024-06-24T13:41:11.555" v="2736" actId="14100"/>
          <ac:spMkLst>
            <pc:docMk/>
            <pc:sldMk cId="4087801040" sldId="756"/>
            <ac:spMk id="8" creationId="{891841EC-F173-EB3E-07BC-173090615914}"/>
          </ac:spMkLst>
        </pc:spChg>
        <pc:spChg chg="del">
          <ac:chgData name="Yoel Kortick" userId="167978f5-7f40-4909-85d5-d4149554ad4e" providerId="ADAL" clId="{17D78392-7091-4238-8278-2F3BDFF78295}" dt="2024-06-24T13:39:35.931" v="2618" actId="478"/>
          <ac:spMkLst>
            <pc:docMk/>
            <pc:sldMk cId="4087801040" sldId="756"/>
            <ac:spMk id="11" creationId="{1ACE3884-5DD3-4F86-13C6-FF34F1D35C8C}"/>
          </ac:spMkLst>
        </pc:spChg>
        <pc:spChg chg="add mod">
          <ac:chgData name="Yoel Kortick" userId="167978f5-7f40-4909-85d5-d4149554ad4e" providerId="ADAL" clId="{17D78392-7091-4238-8278-2F3BDFF78295}" dt="2024-06-24T13:41:19.975" v="2738" actId="14100"/>
          <ac:spMkLst>
            <pc:docMk/>
            <pc:sldMk cId="4087801040" sldId="756"/>
            <ac:spMk id="12" creationId="{70CC864E-2EEF-C049-4037-8A47187661B5}"/>
          </ac:spMkLst>
        </pc:spChg>
        <pc:spChg chg="add mod">
          <ac:chgData name="Yoel Kortick" userId="167978f5-7f40-4909-85d5-d4149554ad4e" providerId="ADAL" clId="{17D78392-7091-4238-8278-2F3BDFF78295}" dt="2024-06-24T13:41:01.496" v="2733" actId="1035"/>
          <ac:spMkLst>
            <pc:docMk/>
            <pc:sldMk cId="4087801040" sldId="756"/>
            <ac:spMk id="13" creationId="{C1ECE16F-33F7-6552-82EC-99ED47EF1DAD}"/>
          </ac:spMkLst>
        </pc:spChg>
        <pc:spChg chg="add mod">
          <ac:chgData name="Yoel Kortick" userId="167978f5-7f40-4909-85d5-d4149554ad4e" providerId="ADAL" clId="{17D78392-7091-4238-8278-2F3BDFF78295}" dt="2024-06-24T13:41:01.496" v="2733" actId="1035"/>
          <ac:spMkLst>
            <pc:docMk/>
            <pc:sldMk cId="4087801040" sldId="756"/>
            <ac:spMk id="14" creationId="{BCE10AFE-97F7-3670-3FAC-34003942A901}"/>
          </ac:spMkLst>
        </pc:spChg>
        <pc:picChg chg="add mod">
          <ac:chgData name="Yoel Kortick" userId="167978f5-7f40-4909-85d5-d4149554ad4e" providerId="ADAL" clId="{17D78392-7091-4238-8278-2F3BDFF78295}" dt="2024-06-24T13:40:16.726" v="2693" actId="208"/>
          <ac:picMkLst>
            <pc:docMk/>
            <pc:sldMk cId="4087801040" sldId="756"/>
            <ac:picMk id="5" creationId="{1788820C-4C80-DF79-CC33-8D27C66E9484}"/>
          </ac:picMkLst>
        </pc:picChg>
        <pc:cxnChg chg="add mod">
          <ac:chgData name="Yoel Kortick" userId="167978f5-7f40-4909-85d5-d4149554ad4e" providerId="ADAL" clId="{17D78392-7091-4238-8278-2F3BDFF78295}" dt="2024-06-24T13:41:15.447" v="2737" actId="14100"/>
          <ac:cxnSpMkLst>
            <pc:docMk/>
            <pc:sldMk cId="4087801040" sldId="756"/>
            <ac:cxnSpMk id="15" creationId="{F765BFB8-8836-56B3-BB82-A01DA0422C51}"/>
          </ac:cxnSpMkLst>
        </pc:cxnChg>
      </pc:sldChg>
      <pc:sldChg chg="delSp modSp add mod">
        <pc:chgData name="Yoel Kortick" userId="167978f5-7f40-4909-85d5-d4149554ad4e" providerId="ADAL" clId="{17D78392-7091-4238-8278-2F3BDFF78295}" dt="2024-06-27T04:16:21.462" v="13073"/>
        <pc:sldMkLst>
          <pc:docMk/>
          <pc:sldMk cId="805533115" sldId="757"/>
        </pc:sldMkLst>
        <pc:spChg chg="mod">
          <ac:chgData name="Yoel Kortick" userId="167978f5-7f40-4909-85d5-d4149554ad4e" providerId="ADAL" clId="{17D78392-7091-4238-8278-2F3BDFF78295}" dt="2024-06-27T04:16:21.462" v="13073"/>
          <ac:spMkLst>
            <pc:docMk/>
            <pc:sldMk cId="805533115" sldId="757"/>
            <ac:spMk id="6" creationId="{8CD0BA36-59AE-1333-92B4-336BA68A7512}"/>
          </ac:spMkLst>
        </pc:spChg>
        <pc:spChg chg="del">
          <ac:chgData name="Yoel Kortick" userId="167978f5-7f40-4909-85d5-d4149554ad4e" providerId="ADAL" clId="{17D78392-7091-4238-8278-2F3BDFF78295}" dt="2024-06-24T13:41:53.993" v="2745" actId="478"/>
          <ac:spMkLst>
            <pc:docMk/>
            <pc:sldMk cId="805533115" sldId="757"/>
            <ac:spMk id="8" creationId="{891841EC-F173-EB3E-07BC-173090615914}"/>
          </ac:spMkLst>
        </pc:spChg>
        <pc:spChg chg="del">
          <ac:chgData name="Yoel Kortick" userId="167978f5-7f40-4909-85d5-d4149554ad4e" providerId="ADAL" clId="{17D78392-7091-4238-8278-2F3BDFF78295}" dt="2024-06-24T13:41:51.269" v="2743" actId="478"/>
          <ac:spMkLst>
            <pc:docMk/>
            <pc:sldMk cId="805533115" sldId="757"/>
            <ac:spMk id="12" creationId="{70CC864E-2EEF-C049-4037-8A47187661B5}"/>
          </ac:spMkLst>
        </pc:spChg>
        <pc:spChg chg="del">
          <ac:chgData name="Yoel Kortick" userId="167978f5-7f40-4909-85d5-d4149554ad4e" providerId="ADAL" clId="{17D78392-7091-4238-8278-2F3BDFF78295}" dt="2024-06-24T13:41:52.784" v="2744" actId="478"/>
          <ac:spMkLst>
            <pc:docMk/>
            <pc:sldMk cId="805533115" sldId="757"/>
            <ac:spMk id="13" creationId="{C1ECE16F-33F7-6552-82EC-99ED47EF1DAD}"/>
          </ac:spMkLst>
        </pc:spChg>
        <pc:spChg chg="del">
          <ac:chgData name="Yoel Kortick" userId="167978f5-7f40-4909-85d5-d4149554ad4e" providerId="ADAL" clId="{17D78392-7091-4238-8278-2F3BDFF78295}" dt="2024-06-24T13:41:34.238" v="2741" actId="478"/>
          <ac:spMkLst>
            <pc:docMk/>
            <pc:sldMk cId="805533115" sldId="757"/>
            <ac:spMk id="14" creationId="{BCE10AFE-97F7-3670-3FAC-34003942A901}"/>
          </ac:spMkLst>
        </pc:spChg>
        <pc:picChg chg="del">
          <ac:chgData name="Yoel Kortick" userId="167978f5-7f40-4909-85d5-d4149554ad4e" providerId="ADAL" clId="{17D78392-7091-4238-8278-2F3BDFF78295}" dt="2024-06-24T13:41:32.017" v="2740" actId="478"/>
          <ac:picMkLst>
            <pc:docMk/>
            <pc:sldMk cId="805533115" sldId="757"/>
            <ac:picMk id="5" creationId="{1788820C-4C80-DF79-CC33-8D27C66E9484}"/>
          </ac:picMkLst>
        </pc:picChg>
        <pc:cxnChg chg="del">
          <ac:chgData name="Yoel Kortick" userId="167978f5-7f40-4909-85d5-d4149554ad4e" providerId="ADAL" clId="{17D78392-7091-4238-8278-2F3BDFF78295}" dt="2024-06-24T13:41:55.133" v="2746" actId="478"/>
          <ac:cxnSpMkLst>
            <pc:docMk/>
            <pc:sldMk cId="805533115" sldId="757"/>
            <ac:cxnSpMk id="15" creationId="{F765BFB8-8836-56B3-BB82-A01DA0422C51}"/>
          </ac:cxnSpMkLst>
        </pc:cxnChg>
      </pc:sldChg>
      <pc:sldChg chg="addSp delSp modSp add mod">
        <pc:chgData name="Yoel Kortick" userId="167978f5-7f40-4909-85d5-d4149554ad4e" providerId="ADAL" clId="{17D78392-7091-4238-8278-2F3BDFF78295}" dt="2024-06-24T13:43:46.071" v="2777" actId="208"/>
        <pc:sldMkLst>
          <pc:docMk/>
          <pc:sldMk cId="1584238136" sldId="758"/>
        </pc:sldMkLst>
        <pc:spChg chg="add del mod">
          <ac:chgData name="Yoel Kortick" userId="167978f5-7f40-4909-85d5-d4149554ad4e" providerId="ADAL" clId="{17D78392-7091-4238-8278-2F3BDFF78295}" dt="2024-06-24T13:43:23.417" v="2750" actId="478"/>
          <ac:spMkLst>
            <pc:docMk/>
            <pc:sldMk cId="1584238136" sldId="758"/>
            <ac:spMk id="3" creationId="{CFB036FD-376E-D600-4853-B0EFF26B6B30}"/>
          </ac:spMkLst>
        </pc:spChg>
        <pc:spChg chg="del">
          <ac:chgData name="Yoel Kortick" userId="167978f5-7f40-4909-85d5-d4149554ad4e" providerId="ADAL" clId="{17D78392-7091-4238-8278-2F3BDFF78295}" dt="2024-06-24T13:43:21.936" v="2749" actId="478"/>
          <ac:spMkLst>
            <pc:docMk/>
            <pc:sldMk cId="1584238136" sldId="758"/>
            <ac:spMk id="6" creationId="{8CD0BA36-59AE-1333-92B4-336BA68A7512}"/>
          </ac:spMkLst>
        </pc:spChg>
        <pc:picChg chg="add mod">
          <ac:chgData name="Yoel Kortick" userId="167978f5-7f40-4909-85d5-d4149554ad4e" providerId="ADAL" clId="{17D78392-7091-4238-8278-2F3BDFF78295}" dt="2024-06-24T13:43:46.071" v="2777" actId="208"/>
          <ac:picMkLst>
            <pc:docMk/>
            <pc:sldMk cId="1584238136" sldId="758"/>
            <ac:picMk id="5" creationId="{137AAAB1-FA87-8946-6D78-4B444827017D}"/>
          </ac:picMkLst>
        </pc:picChg>
      </pc:sldChg>
      <pc:sldChg chg="modSp add mod setBg">
        <pc:chgData name="Yoel Kortick" userId="167978f5-7f40-4909-85d5-d4149554ad4e" providerId="ADAL" clId="{17D78392-7091-4238-8278-2F3BDFF78295}" dt="2024-06-24T13:45:32.871" v="2807" actId="20577"/>
        <pc:sldMkLst>
          <pc:docMk/>
          <pc:sldMk cId="205476733" sldId="759"/>
        </pc:sldMkLst>
        <pc:spChg chg="mod">
          <ac:chgData name="Yoel Kortick" userId="167978f5-7f40-4909-85d5-d4149554ad4e" providerId="ADAL" clId="{17D78392-7091-4238-8278-2F3BDFF78295}" dt="2024-06-24T13:45:32.871" v="2807" actId="20577"/>
          <ac:spMkLst>
            <pc:docMk/>
            <pc:sldMk cId="205476733" sldId="759"/>
            <ac:spMk id="13" creationId="{F4F9CE6C-EB7E-DBFE-C77E-B97A93A03817}"/>
          </ac:spMkLst>
        </pc:spChg>
      </pc:sldChg>
      <pc:sldChg chg="addSp delSp modSp add mod setBg">
        <pc:chgData name="Yoel Kortick" userId="167978f5-7f40-4909-85d5-d4149554ad4e" providerId="ADAL" clId="{17D78392-7091-4238-8278-2F3BDFF78295}" dt="2024-06-27T04:16:21.462" v="13073"/>
        <pc:sldMkLst>
          <pc:docMk/>
          <pc:sldMk cId="276697116" sldId="760"/>
        </pc:sldMkLst>
        <pc:spChg chg="add del mod">
          <ac:chgData name="Yoel Kortick" userId="167978f5-7f40-4909-85d5-d4149554ad4e" providerId="ADAL" clId="{17D78392-7091-4238-8278-2F3BDFF78295}" dt="2024-06-26T05:38:48.053" v="2922" actId="478"/>
          <ac:spMkLst>
            <pc:docMk/>
            <pc:sldMk cId="276697116" sldId="760"/>
            <ac:spMk id="7" creationId="{C4A7091A-B165-592B-F929-AEC5558C2584}"/>
          </ac:spMkLst>
        </pc:spChg>
        <pc:spChg chg="add del mod">
          <ac:chgData name="Yoel Kortick" userId="167978f5-7f40-4909-85d5-d4149554ad4e" providerId="ADAL" clId="{17D78392-7091-4238-8278-2F3BDFF78295}" dt="2024-06-26T05:38:51.502" v="2926" actId="478"/>
          <ac:spMkLst>
            <pc:docMk/>
            <pc:sldMk cId="276697116" sldId="760"/>
            <ac:spMk id="8" creationId="{18BF7B46-3A0C-B2D4-B48E-EF19525752D0}"/>
          </ac:spMkLst>
        </pc:spChg>
        <pc:spChg chg="mod">
          <ac:chgData name="Yoel Kortick" userId="167978f5-7f40-4909-85d5-d4149554ad4e" providerId="ADAL" clId="{17D78392-7091-4238-8278-2F3BDFF78295}" dt="2024-06-24T13:45:40.720" v="2821" actId="20577"/>
          <ac:spMkLst>
            <pc:docMk/>
            <pc:sldMk cId="276697116" sldId="760"/>
            <ac:spMk id="10" creationId="{4C5297D4-1A90-BA7E-1EA2-3486955EA032}"/>
          </ac:spMkLst>
        </pc:spChg>
        <pc:spChg chg="mod">
          <ac:chgData name="Yoel Kortick" userId="167978f5-7f40-4909-85d5-d4149554ad4e" providerId="ADAL" clId="{17D78392-7091-4238-8278-2F3BDFF78295}" dt="2024-06-27T04:16:21.462" v="13073"/>
          <ac:spMkLst>
            <pc:docMk/>
            <pc:sldMk cId="276697116" sldId="760"/>
            <ac:spMk id="11" creationId="{1ACE3884-5DD3-4F86-13C6-FF34F1D35C8C}"/>
          </ac:spMkLst>
        </pc:spChg>
        <pc:spChg chg="add del mod">
          <ac:chgData name="Yoel Kortick" userId="167978f5-7f40-4909-85d5-d4149554ad4e" providerId="ADAL" clId="{17D78392-7091-4238-8278-2F3BDFF78295}" dt="2024-06-26T05:38:50.790" v="2925" actId="478"/>
          <ac:spMkLst>
            <pc:docMk/>
            <pc:sldMk cId="276697116" sldId="760"/>
            <ac:spMk id="12" creationId="{E47BB659-3FED-92F1-3F6B-09126C756FEC}"/>
          </ac:spMkLst>
        </pc:spChg>
        <pc:picChg chg="add del mod">
          <ac:chgData name="Yoel Kortick" userId="167978f5-7f40-4909-85d5-d4149554ad4e" providerId="ADAL" clId="{17D78392-7091-4238-8278-2F3BDFF78295}" dt="2024-06-26T05:38:48.053" v="2922" actId="478"/>
          <ac:picMkLst>
            <pc:docMk/>
            <pc:sldMk cId="276697116" sldId="760"/>
            <ac:picMk id="3" creationId="{044D97D0-6C29-FAD1-7D53-CFF6DD7914A1}"/>
          </ac:picMkLst>
        </pc:picChg>
        <pc:picChg chg="add del mod">
          <ac:chgData name="Yoel Kortick" userId="167978f5-7f40-4909-85d5-d4149554ad4e" providerId="ADAL" clId="{17D78392-7091-4238-8278-2F3BDFF78295}" dt="2024-06-26T05:38:48.654" v="2923" actId="478"/>
          <ac:picMkLst>
            <pc:docMk/>
            <pc:sldMk cId="276697116" sldId="760"/>
            <ac:picMk id="4" creationId="{1F3CE634-B64E-7E07-424E-C1601841F554}"/>
          </ac:picMkLst>
        </pc:picChg>
        <pc:picChg chg="del">
          <ac:chgData name="Yoel Kortick" userId="167978f5-7f40-4909-85d5-d4149554ad4e" providerId="ADAL" clId="{17D78392-7091-4238-8278-2F3BDFF78295}" dt="2024-06-24T13:46:31.522" v="2827" actId="478"/>
          <ac:picMkLst>
            <pc:docMk/>
            <pc:sldMk cId="276697116" sldId="760"/>
            <ac:picMk id="4" creationId="{D8127B7E-E387-F84D-5873-963B236C4BB5}"/>
          </ac:picMkLst>
        </pc:picChg>
        <pc:picChg chg="add del mod">
          <ac:chgData name="Yoel Kortick" userId="167978f5-7f40-4909-85d5-d4149554ad4e" providerId="ADAL" clId="{17D78392-7091-4238-8278-2F3BDFF78295}" dt="2024-06-26T05:38:49.684" v="2924" actId="478"/>
          <ac:picMkLst>
            <pc:docMk/>
            <pc:sldMk cId="276697116" sldId="760"/>
            <ac:picMk id="6" creationId="{C717AF39-4F96-CE55-EC23-201F5520ED8C}"/>
          </ac:picMkLst>
        </pc:picChg>
      </pc:sldChg>
      <pc:sldChg chg="addSp delSp modSp add mod">
        <pc:chgData name="Yoel Kortick" userId="167978f5-7f40-4909-85d5-d4149554ad4e" providerId="ADAL" clId="{17D78392-7091-4238-8278-2F3BDFF78295}" dt="2024-06-27T04:16:21.462" v="13073"/>
        <pc:sldMkLst>
          <pc:docMk/>
          <pc:sldMk cId="674158445" sldId="761"/>
        </pc:sldMkLst>
        <pc:spChg chg="add del mod">
          <ac:chgData name="Yoel Kortick" userId="167978f5-7f40-4909-85d5-d4149554ad4e" providerId="ADAL" clId="{17D78392-7091-4238-8278-2F3BDFF78295}" dt="2024-06-26T05:39:04.893" v="2928" actId="478"/>
          <ac:spMkLst>
            <pc:docMk/>
            <pc:sldMk cId="674158445" sldId="761"/>
            <ac:spMk id="5" creationId="{5643D230-6357-DC14-D7AA-F0867E71ADF4}"/>
          </ac:spMkLst>
        </pc:spChg>
        <pc:spChg chg="mod">
          <ac:chgData name="Yoel Kortick" userId="167978f5-7f40-4909-85d5-d4149554ad4e" providerId="ADAL" clId="{17D78392-7091-4238-8278-2F3BDFF78295}" dt="2024-06-26T05:41:06.854" v="2962" actId="1076"/>
          <ac:spMkLst>
            <pc:docMk/>
            <pc:sldMk cId="674158445" sldId="761"/>
            <ac:spMk id="7" creationId="{C4A7091A-B165-592B-F929-AEC5558C2584}"/>
          </ac:spMkLst>
        </pc:spChg>
        <pc:spChg chg="mod">
          <ac:chgData name="Yoel Kortick" userId="167978f5-7f40-4909-85d5-d4149554ad4e" providerId="ADAL" clId="{17D78392-7091-4238-8278-2F3BDFF78295}" dt="2024-06-26T05:40:05.134" v="2950" actId="1076"/>
          <ac:spMkLst>
            <pc:docMk/>
            <pc:sldMk cId="674158445" sldId="761"/>
            <ac:spMk id="8" creationId="{18BF7B46-3A0C-B2D4-B48E-EF19525752D0}"/>
          </ac:spMkLst>
        </pc:spChg>
        <pc:spChg chg="del">
          <ac:chgData name="Yoel Kortick" userId="167978f5-7f40-4909-85d5-d4149554ad4e" providerId="ADAL" clId="{17D78392-7091-4238-8278-2F3BDFF78295}" dt="2024-06-26T05:39:02.708" v="2927" actId="478"/>
          <ac:spMkLst>
            <pc:docMk/>
            <pc:sldMk cId="674158445" sldId="761"/>
            <ac:spMk id="11" creationId="{1ACE3884-5DD3-4F86-13C6-FF34F1D35C8C}"/>
          </ac:spMkLst>
        </pc:spChg>
        <pc:spChg chg="mod">
          <ac:chgData name="Yoel Kortick" userId="167978f5-7f40-4909-85d5-d4149554ad4e" providerId="ADAL" clId="{17D78392-7091-4238-8278-2F3BDFF78295}" dt="2024-06-26T05:40:05.134" v="2950" actId="1076"/>
          <ac:spMkLst>
            <pc:docMk/>
            <pc:sldMk cId="674158445" sldId="761"/>
            <ac:spMk id="12" creationId="{E47BB659-3FED-92F1-3F6B-09126C756FEC}"/>
          </ac:spMkLst>
        </pc:spChg>
        <pc:spChg chg="add mod">
          <ac:chgData name="Yoel Kortick" userId="167978f5-7f40-4909-85d5-d4149554ad4e" providerId="ADAL" clId="{17D78392-7091-4238-8278-2F3BDFF78295}" dt="2024-06-27T04:16:21.462" v="13073"/>
          <ac:spMkLst>
            <pc:docMk/>
            <pc:sldMk cId="674158445" sldId="761"/>
            <ac:spMk id="13" creationId="{6B1B7DBE-F22C-8E5D-5B4E-AB0547356A57}"/>
          </ac:spMkLst>
        </pc:spChg>
        <pc:spChg chg="add mod">
          <ac:chgData name="Yoel Kortick" userId="167978f5-7f40-4909-85d5-d4149554ad4e" providerId="ADAL" clId="{17D78392-7091-4238-8278-2F3BDFF78295}" dt="2024-06-27T04:16:21.462" v="13073"/>
          <ac:spMkLst>
            <pc:docMk/>
            <pc:sldMk cId="674158445" sldId="761"/>
            <ac:spMk id="14" creationId="{14502EA9-E311-AC5F-4B89-3F4F277E751D}"/>
          </ac:spMkLst>
        </pc:spChg>
        <pc:spChg chg="add mod">
          <ac:chgData name="Yoel Kortick" userId="167978f5-7f40-4909-85d5-d4149554ad4e" providerId="ADAL" clId="{17D78392-7091-4238-8278-2F3BDFF78295}" dt="2024-06-27T04:16:21.462" v="13073"/>
          <ac:spMkLst>
            <pc:docMk/>
            <pc:sldMk cId="674158445" sldId="761"/>
            <ac:spMk id="15" creationId="{4A6B1F3C-699E-03D6-4FEA-7189C4C11B7F}"/>
          </ac:spMkLst>
        </pc:spChg>
        <pc:spChg chg="add mod">
          <ac:chgData name="Yoel Kortick" userId="167978f5-7f40-4909-85d5-d4149554ad4e" providerId="ADAL" clId="{17D78392-7091-4238-8278-2F3BDFF78295}" dt="2024-06-26T05:41:36.286" v="2988" actId="14100"/>
          <ac:spMkLst>
            <pc:docMk/>
            <pc:sldMk cId="674158445" sldId="761"/>
            <ac:spMk id="16" creationId="{D7B91B94-533C-3D8B-359B-8388AF873EDE}"/>
          </ac:spMkLst>
        </pc:spChg>
        <pc:picChg chg="mod">
          <ac:chgData name="Yoel Kortick" userId="167978f5-7f40-4909-85d5-d4149554ad4e" providerId="ADAL" clId="{17D78392-7091-4238-8278-2F3BDFF78295}" dt="2024-06-26T05:41:06.854" v="2962" actId="1076"/>
          <ac:picMkLst>
            <pc:docMk/>
            <pc:sldMk cId="674158445" sldId="761"/>
            <ac:picMk id="3" creationId="{044D97D0-6C29-FAD1-7D53-CFF6DD7914A1}"/>
          </ac:picMkLst>
        </pc:picChg>
        <pc:picChg chg="mod">
          <ac:chgData name="Yoel Kortick" userId="167978f5-7f40-4909-85d5-d4149554ad4e" providerId="ADAL" clId="{17D78392-7091-4238-8278-2F3BDFF78295}" dt="2024-06-26T05:41:22.076" v="2969" actId="208"/>
          <ac:picMkLst>
            <pc:docMk/>
            <pc:sldMk cId="674158445" sldId="761"/>
            <ac:picMk id="4" creationId="{1F3CE634-B64E-7E07-424E-C1601841F554}"/>
          </ac:picMkLst>
        </pc:picChg>
        <pc:picChg chg="mod">
          <ac:chgData name="Yoel Kortick" userId="167978f5-7f40-4909-85d5-d4149554ad4e" providerId="ADAL" clId="{17D78392-7091-4238-8278-2F3BDFF78295}" dt="2024-06-27T02:12:41.743" v="12984" actId="208"/>
          <ac:picMkLst>
            <pc:docMk/>
            <pc:sldMk cId="674158445" sldId="761"/>
            <ac:picMk id="6" creationId="{C717AF39-4F96-CE55-EC23-201F5520ED8C}"/>
          </ac:picMkLst>
        </pc:picChg>
      </pc:sldChg>
      <pc:sldChg chg="addSp modSp add mod ord">
        <pc:chgData name="Yoel Kortick" userId="167978f5-7f40-4909-85d5-d4149554ad4e" providerId="ADAL" clId="{17D78392-7091-4238-8278-2F3BDFF78295}" dt="2024-06-27T04:16:21.462" v="13073"/>
        <pc:sldMkLst>
          <pc:docMk/>
          <pc:sldMk cId="23362046" sldId="762"/>
        </pc:sldMkLst>
        <pc:spChg chg="add mod">
          <ac:chgData name="Yoel Kortick" userId="167978f5-7f40-4909-85d5-d4149554ad4e" providerId="ADAL" clId="{17D78392-7091-4238-8278-2F3BDFF78295}" dt="2024-06-26T05:53:49.751" v="3513" actId="14100"/>
          <ac:spMkLst>
            <pc:docMk/>
            <pc:sldMk cId="23362046" sldId="762"/>
            <ac:spMk id="4" creationId="{7607213B-A963-BD4C-C936-731C92C95FE4}"/>
          </ac:spMkLst>
        </pc:spChg>
        <pc:spChg chg="mod">
          <ac:chgData name="Yoel Kortick" userId="167978f5-7f40-4909-85d5-d4149554ad4e" providerId="ADAL" clId="{17D78392-7091-4238-8278-2F3BDFF78295}" dt="2024-06-27T04:16:21.462" v="13073"/>
          <ac:spMkLst>
            <pc:docMk/>
            <pc:sldMk cId="23362046" sldId="762"/>
            <ac:spMk id="11" creationId="{1ACE3884-5DD3-4F86-13C6-FF34F1D35C8C}"/>
          </ac:spMkLst>
        </pc:spChg>
        <pc:picChg chg="add mod">
          <ac:chgData name="Yoel Kortick" userId="167978f5-7f40-4909-85d5-d4149554ad4e" providerId="ADAL" clId="{17D78392-7091-4238-8278-2F3BDFF78295}" dt="2024-06-26T05:53:44.786" v="3511" actId="14100"/>
          <ac:picMkLst>
            <pc:docMk/>
            <pc:sldMk cId="23362046" sldId="762"/>
            <ac:picMk id="3" creationId="{F3F72FC9-BCDB-F0B7-0D88-60F1DCFD6369}"/>
          </ac:picMkLst>
        </pc:picChg>
      </pc:sldChg>
      <pc:sldChg chg="addSp delSp modSp add mod">
        <pc:chgData name="Yoel Kortick" userId="167978f5-7f40-4909-85d5-d4149554ad4e" providerId="ADAL" clId="{17D78392-7091-4238-8278-2F3BDFF78295}" dt="2024-06-26T05:49:27.845" v="3171" actId="14100"/>
        <pc:sldMkLst>
          <pc:docMk/>
          <pc:sldMk cId="161312639" sldId="763"/>
        </pc:sldMkLst>
        <pc:spChg chg="mod">
          <ac:chgData name="Yoel Kortick" userId="167978f5-7f40-4909-85d5-d4149554ad4e" providerId="ADAL" clId="{17D78392-7091-4238-8278-2F3BDFF78295}" dt="2024-06-26T05:48:37.678" v="3166" actId="14100"/>
          <ac:spMkLst>
            <pc:docMk/>
            <pc:sldMk cId="161312639" sldId="763"/>
            <ac:spMk id="4" creationId="{7607213B-A963-BD4C-C936-731C92C95FE4}"/>
          </ac:spMkLst>
        </pc:spChg>
        <pc:spChg chg="add mod">
          <ac:chgData name="Yoel Kortick" userId="167978f5-7f40-4909-85d5-d4149554ad4e" providerId="ADAL" clId="{17D78392-7091-4238-8278-2F3BDFF78295}" dt="2024-06-26T05:49:27.845" v="3171" actId="14100"/>
          <ac:spMkLst>
            <pc:docMk/>
            <pc:sldMk cId="161312639" sldId="763"/>
            <ac:spMk id="8" creationId="{20E821D7-6042-FAD8-41ED-4EABB47CCB4D}"/>
          </ac:spMkLst>
        </pc:spChg>
        <pc:spChg chg="mod">
          <ac:chgData name="Yoel Kortick" userId="167978f5-7f40-4909-85d5-d4149554ad4e" providerId="ADAL" clId="{17D78392-7091-4238-8278-2F3BDFF78295}" dt="2024-06-26T05:48:41.886" v="3168" actId="313"/>
          <ac:spMkLst>
            <pc:docMk/>
            <pc:sldMk cId="161312639" sldId="763"/>
            <ac:spMk id="11" creationId="{1ACE3884-5DD3-4F86-13C6-FF34F1D35C8C}"/>
          </ac:spMkLst>
        </pc:spChg>
        <pc:picChg chg="del">
          <ac:chgData name="Yoel Kortick" userId="167978f5-7f40-4909-85d5-d4149554ad4e" providerId="ADAL" clId="{17D78392-7091-4238-8278-2F3BDFF78295}" dt="2024-06-26T05:48:28.887" v="3162" actId="478"/>
          <ac:picMkLst>
            <pc:docMk/>
            <pc:sldMk cId="161312639" sldId="763"/>
            <ac:picMk id="3" creationId="{F3F72FC9-BCDB-F0B7-0D88-60F1DCFD6369}"/>
          </ac:picMkLst>
        </pc:picChg>
        <pc:picChg chg="add del">
          <ac:chgData name="Yoel Kortick" userId="167978f5-7f40-4909-85d5-d4149554ad4e" providerId="ADAL" clId="{17D78392-7091-4238-8278-2F3BDFF78295}" dt="2024-06-26T05:48:14.242" v="3161" actId="22"/>
          <ac:picMkLst>
            <pc:docMk/>
            <pc:sldMk cId="161312639" sldId="763"/>
            <ac:picMk id="5" creationId="{0D2F626B-4612-AA1D-DFDC-EEEB30F8D6D3}"/>
          </ac:picMkLst>
        </pc:picChg>
        <pc:picChg chg="add mod ord">
          <ac:chgData name="Yoel Kortick" userId="167978f5-7f40-4909-85d5-d4149554ad4e" providerId="ADAL" clId="{17D78392-7091-4238-8278-2F3BDFF78295}" dt="2024-06-26T05:49:22.226" v="3169" actId="167"/>
          <ac:picMkLst>
            <pc:docMk/>
            <pc:sldMk cId="161312639" sldId="763"/>
            <ac:picMk id="7" creationId="{C8EE2050-99B9-0868-37A6-4CF1AB933704}"/>
          </ac:picMkLst>
        </pc:picChg>
      </pc:sldChg>
      <pc:sldChg chg="addSp delSp modSp add mod">
        <pc:chgData name="Yoel Kortick" userId="167978f5-7f40-4909-85d5-d4149554ad4e" providerId="ADAL" clId="{17D78392-7091-4238-8278-2F3BDFF78295}" dt="2024-06-27T04:16:21.462" v="13073"/>
        <pc:sldMkLst>
          <pc:docMk/>
          <pc:sldMk cId="3612287615" sldId="764"/>
        </pc:sldMkLst>
        <pc:spChg chg="add del mod">
          <ac:chgData name="Yoel Kortick" userId="167978f5-7f40-4909-85d5-d4149554ad4e" providerId="ADAL" clId="{17D78392-7091-4238-8278-2F3BDFF78295}" dt="2024-06-26T05:50:15.054" v="3175" actId="478"/>
          <ac:spMkLst>
            <pc:docMk/>
            <pc:sldMk cId="3612287615" sldId="764"/>
            <ac:spMk id="3" creationId="{414B3009-3F54-D704-234B-2159774C0F76}"/>
          </ac:spMkLst>
        </pc:spChg>
        <pc:spChg chg="del">
          <ac:chgData name="Yoel Kortick" userId="167978f5-7f40-4909-85d5-d4149554ad4e" providerId="ADAL" clId="{17D78392-7091-4238-8278-2F3BDFF78295}" dt="2024-06-26T05:50:10.902" v="3173" actId="478"/>
          <ac:spMkLst>
            <pc:docMk/>
            <pc:sldMk cId="3612287615" sldId="764"/>
            <ac:spMk id="4" creationId="{7607213B-A963-BD4C-C936-731C92C95FE4}"/>
          </ac:spMkLst>
        </pc:spChg>
        <pc:spChg chg="add mod">
          <ac:chgData name="Yoel Kortick" userId="167978f5-7f40-4909-85d5-d4149554ad4e" providerId="ADAL" clId="{17D78392-7091-4238-8278-2F3BDFF78295}" dt="2024-06-27T04:16:21.462" v="13073"/>
          <ac:spMkLst>
            <pc:docMk/>
            <pc:sldMk cId="3612287615" sldId="764"/>
            <ac:spMk id="5" creationId="{E0340EFF-0AFA-B313-EA29-0FB14AAEACAA}"/>
          </ac:spMkLst>
        </pc:spChg>
        <pc:spChg chg="del">
          <ac:chgData name="Yoel Kortick" userId="167978f5-7f40-4909-85d5-d4149554ad4e" providerId="ADAL" clId="{17D78392-7091-4238-8278-2F3BDFF78295}" dt="2024-06-26T05:50:10.902" v="3173" actId="478"/>
          <ac:spMkLst>
            <pc:docMk/>
            <pc:sldMk cId="3612287615" sldId="764"/>
            <ac:spMk id="8" creationId="{20E821D7-6042-FAD8-41ED-4EABB47CCB4D}"/>
          </ac:spMkLst>
        </pc:spChg>
        <pc:spChg chg="del">
          <ac:chgData name="Yoel Kortick" userId="167978f5-7f40-4909-85d5-d4149554ad4e" providerId="ADAL" clId="{17D78392-7091-4238-8278-2F3BDFF78295}" dt="2024-06-26T05:50:13.232" v="3174" actId="478"/>
          <ac:spMkLst>
            <pc:docMk/>
            <pc:sldMk cId="3612287615" sldId="764"/>
            <ac:spMk id="11" creationId="{1ACE3884-5DD3-4F86-13C6-FF34F1D35C8C}"/>
          </ac:spMkLst>
        </pc:spChg>
        <pc:spChg chg="add mod">
          <ac:chgData name="Yoel Kortick" userId="167978f5-7f40-4909-85d5-d4149554ad4e" providerId="ADAL" clId="{17D78392-7091-4238-8278-2F3BDFF78295}" dt="2024-06-26T05:50:16.075" v="3176"/>
          <ac:spMkLst>
            <pc:docMk/>
            <pc:sldMk cId="3612287615" sldId="764"/>
            <ac:spMk id="12" creationId="{DEF292A7-E6D0-5F18-2607-5EB952E15B9A}"/>
          </ac:spMkLst>
        </pc:spChg>
        <pc:picChg chg="add mod">
          <ac:chgData name="Yoel Kortick" userId="167978f5-7f40-4909-85d5-d4149554ad4e" providerId="ADAL" clId="{17D78392-7091-4238-8278-2F3BDFF78295}" dt="2024-06-26T05:50:16.075" v="3176"/>
          <ac:picMkLst>
            <pc:docMk/>
            <pc:sldMk cId="3612287615" sldId="764"/>
            <ac:picMk id="6" creationId="{A81957E2-9C01-C231-181E-4BC653D7BA09}"/>
          </ac:picMkLst>
        </pc:picChg>
        <pc:picChg chg="del">
          <ac:chgData name="Yoel Kortick" userId="167978f5-7f40-4909-85d5-d4149554ad4e" providerId="ADAL" clId="{17D78392-7091-4238-8278-2F3BDFF78295}" dt="2024-06-26T05:50:10.902" v="3173" actId="478"/>
          <ac:picMkLst>
            <pc:docMk/>
            <pc:sldMk cId="3612287615" sldId="764"/>
            <ac:picMk id="7" creationId="{C8EE2050-99B9-0868-37A6-4CF1AB933704}"/>
          </ac:picMkLst>
        </pc:picChg>
      </pc:sldChg>
      <pc:sldChg chg="modSp add mod">
        <pc:chgData name="Yoel Kortick" userId="167978f5-7f40-4909-85d5-d4149554ad4e" providerId="ADAL" clId="{17D78392-7091-4238-8278-2F3BDFF78295}" dt="2024-06-27T04:16:21.462" v="13073"/>
        <pc:sldMkLst>
          <pc:docMk/>
          <pc:sldMk cId="912262870" sldId="765"/>
        </pc:sldMkLst>
        <pc:spChg chg="mod">
          <ac:chgData name="Yoel Kortick" userId="167978f5-7f40-4909-85d5-d4149554ad4e" providerId="ADAL" clId="{17D78392-7091-4238-8278-2F3BDFF78295}" dt="2024-06-27T04:16:21.462" v="13073"/>
          <ac:spMkLst>
            <pc:docMk/>
            <pc:sldMk cId="912262870" sldId="765"/>
            <ac:spMk id="11" creationId="{1ACE3884-5DD3-4F86-13C6-FF34F1D35C8C}"/>
          </ac:spMkLst>
        </pc:spChg>
      </pc:sldChg>
      <pc:sldChg chg="modSp add mod">
        <pc:chgData name="Yoel Kortick" userId="167978f5-7f40-4909-85d5-d4149554ad4e" providerId="ADAL" clId="{17D78392-7091-4238-8278-2F3BDFF78295}" dt="2024-06-26T06:11:17.833" v="3575" actId="14100"/>
        <pc:sldMkLst>
          <pc:docMk/>
          <pc:sldMk cId="2013336910" sldId="766"/>
        </pc:sldMkLst>
        <pc:spChg chg="mod">
          <ac:chgData name="Yoel Kortick" userId="167978f5-7f40-4909-85d5-d4149554ad4e" providerId="ADAL" clId="{17D78392-7091-4238-8278-2F3BDFF78295}" dt="2024-06-26T06:11:17.833" v="3575" actId="14100"/>
          <ac:spMkLst>
            <pc:docMk/>
            <pc:sldMk cId="2013336910" sldId="766"/>
            <ac:spMk id="13" creationId="{F4F9CE6C-EB7E-DBFE-C77E-B97A93A03817}"/>
          </ac:spMkLst>
        </pc:spChg>
      </pc:sldChg>
      <pc:sldChg chg="addSp delSp modSp add mod">
        <pc:chgData name="Yoel Kortick" userId="167978f5-7f40-4909-85d5-d4149554ad4e" providerId="ADAL" clId="{17D78392-7091-4238-8278-2F3BDFF78295}" dt="2024-06-27T02:14:27.528" v="13003" actId="20577"/>
        <pc:sldMkLst>
          <pc:docMk/>
          <pc:sldMk cId="1368566295" sldId="767"/>
        </pc:sldMkLst>
        <pc:spChg chg="mod">
          <ac:chgData name="Yoel Kortick" userId="167978f5-7f40-4909-85d5-d4149554ad4e" providerId="ADAL" clId="{17D78392-7091-4238-8278-2F3BDFF78295}" dt="2024-06-26T06:22:17.214" v="3774" actId="1037"/>
          <ac:spMkLst>
            <pc:docMk/>
            <pc:sldMk cId="1368566295" sldId="767"/>
            <ac:spMk id="4" creationId="{7607213B-A963-BD4C-C936-731C92C95FE4}"/>
          </ac:spMkLst>
        </pc:spChg>
        <pc:spChg chg="mod">
          <ac:chgData name="Yoel Kortick" userId="167978f5-7f40-4909-85d5-d4149554ad4e" providerId="ADAL" clId="{17D78392-7091-4238-8278-2F3BDFF78295}" dt="2024-06-26T06:12:12.086" v="3582"/>
          <ac:spMkLst>
            <pc:docMk/>
            <pc:sldMk cId="1368566295" sldId="767"/>
            <ac:spMk id="10" creationId="{4C5297D4-1A90-BA7E-1EA2-3486955EA032}"/>
          </ac:spMkLst>
        </pc:spChg>
        <pc:spChg chg="mod">
          <ac:chgData name="Yoel Kortick" userId="167978f5-7f40-4909-85d5-d4149554ad4e" providerId="ADAL" clId="{17D78392-7091-4238-8278-2F3BDFF78295}" dt="2024-06-27T02:14:27.528" v="13003" actId="20577"/>
          <ac:spMkLst>
            <pc:docMk/>
            <pc:sldMk cId="1368566295" sldId="767"/>
            <ac:spMk id="11" creationId="{1ACE3884-5DD3-4F86-13C6-FF34F1D35C8C}"/>
          </ac:spMkLst>
        </pc:spChg>
        <pc:picChg chg="del">
          <ac:chgData name="Yoel Kortick" userId="167978f5-7f40-4909-85d5-d4149554ad4e" providerId="ADAL" clId="{17D78392-7091-4238-8278-2F3BDFF78295}" dt="2024-06-26T06:19:20.717" v="3648" actId="478"/>
          <ac:picMkLst>
            <pc:docMk/>
            <pc:sldMk cId="1368566295" sldId="767"/>
            <ac:picMk id="3" creationId="{F3F72FC9-BCDB-F0B7-0D88-60F1DCFD6369}"/>
          </ac:picMkLst>
        </pc:picChg>
        <pc:picChg chg="add mod ord">
          <ac:chgData name="Yoel Kortick" userId="167978f5-7f40-4909-85d5-d4149554ad4e" providerId="ADAL" clId="{17D78392-7091-4238-8278-2F3BDFF78295}" dt="2024-06-26T06:22:21.120" v="3775" actId="208"/>
          <ac:picMkLst>
            <pc:docMk/>
            <pc:sldMk cId="1368566295" sldId="767"/>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921944550" sldId="768"/>
        </pc:sldMkLst>
        <pc:spChg chg="del mod">
          <ac:chgData name="Yoel Kortick" userId="167978f5-7f40-4909-85d5-d4149554ad4e" providerId="ADAL" clId="{17D78392-7091-4238-8278-2F3BDFF78295}" dt="2024-06-26T06:29:15.613" v="4080" actId="478"/>
          <ac:spMkLst>
            <pc:docMk/>
            <pc:sldMk cId="3921944550" sldId="768"/>
            <ac:spMk id="4" creationId="{7607213B-A963-BD4C-C936-731C92C95FE4}"/>
          </ac:spMkLst>
        </pc:spChg>
        <pc:spChg chg="add mod">
          <ac:chgData name="Yoel Kortick" userId="167978f5-7f40-4909-85d5-d4149554ad4e" providerId="ADAL" clId="{17D78392-7091-4238-8278-2F3BDFF78295}" dt="2024-06-26T06:28:03.409" v="3995" actId="14100"/>
          <ac:spMkLst>
            <pc:docMk/>
            <pc:sldMk cId="3921944550" sldId="768"/>
            <ac:spMk id="8" creationId="{62ABD701-B517-2C99-6F9C-D82ECF351F57}"/>
          </ac:spMkLst>
        </pc:spChg>
        <pc:spChg chg="mod">
          <ac:chgData name="Yoel Kortick" userId="167978f5-7f40-4909-85d5-d4149554ad4e" providerId="ADAL" clId="{17D78392-7091-4238-8278-2F3BDFF78295}" dt="2024-06-27T04:16:21.462" v="13073"/>
          <ac:spMkLst>
            <pc:docMk/>
            <pc:sldMk cId="3921944550" sldId="768"/>
            <ac:spMk id="11" creationId="{1ACE3884-5DD3-4F86-13C6-FF34F1D35C8C}"/>
          </ac:spMkLst>
        </pc:spChg>
        <pc:spChg chg="add mod">
          <ac:chgData name="Yoel Kortick" userId="167978f5-7f40-4909-85d5-d4149554ad4e" providerId="ADAL" clId="{17D78392-7091-4238-8278-2F3BDFF78295}" dt="2024-06-26T06:28:58.540" v="4071" actId="14100"/>
          <ac:spMkLst>
            <pc:docMk/>
            <pc:sldMk cId="3921944550" sldId="768"/>
            <ac:spMk id="12" creationId="{B4954AB9-EE78-B821-4FAF-9FCD4EE51DAE}"/>
          </ac:spMkLst>
        </pc:spChg>
        <pc:spChg chg="add mod">
          <ac:chgData name="Yoel Kortick" userId="167978f5-7f40-4909-85d5-d4149554ad4e" providerId="ADAL" clId="{17D78392-7091-4238-8278-2F3BDFF78295}" dt="2024-06-26T06:28:09.169" v="3997" actId="14100"/>
          <ac:spMkLst>
            <pc:docMk/>
            <pc:sldMk cId="3921944550" sldId="768"/>
            <ac:spMk id="15" creationId="{8B905C4F-15B8-9281-0579-BA0153766F3E}"/>
          </ac:spMkLst>
        </pc:spChg>
        <pc:picChg chg="add del">
          <ac:chgData name="Yoel Kortick" userId="167978f5-7f40-4909-85d5-d4149554ad4e" providerId="ADAL" clId="{17D78392-7091-4238-8278-2F3BDFF78295}" dt="2024-06-26T06:23:13.611" v="3779" actId="22"/>
          <ac:picMkLst>
            <pc:docMk/>
            <pc:sldMk cId="3921944550" sldId="768"/>
            <ac:picMk id="3" creationId="{FDE9E510-399F-F36E-F489-75D935022487}"/>
          </ac:picMkLst>
        </pc:picChg>
        <pc:picChg chg="del">
          <ac:chgData name="Yoel Kortick" userId="167978f5-7f40-4909-85d5-d4149554ad4e" providerId="ADAL" clId="{17D78392-7091-4238-8278-2F3BDFF78295}" dt="2024-06-26T06:23:10.233" v="3777" actId="478"/>
          <ac:picMkLst>
            <pc:docMk/>
            <pc:sldMk cId="3921944550" sldId="768"/>
            <ac:picMk id="5" creationId="{74D95C09-4F7B-27E8-0754-0845FAEA7BA4}"/>
          </ac:picMkLst>
        </pc:picChg>
        <pc:picChg chg="add del mod">
          <ac:chgData name="Yoel Kortick" userId="167978f5-7f40-4909-85d5-d4149554ad4e" providerId="ADAL" clId="{17D78392-7091-4238-8278-2F3BDFF78295}" dt="2024-06-26T06:27:26.848" v="3974" actId="478"/>
          <ac:picMkLst>
            <pc:docMk/>
            <pc:sldMk cId="3921944550" sldId="768"/>
            <ac:picMk id="7" creationId="{79542A16-3C31-130F-8F91-4F2EF39602D1}"/>
          </ac:picMkLst>
        </pc:picChg>
        <pc:picChg chg="add mod ord">
          <ac:chgData name="Yoel Kortick" userId="167978f5-7f40-4909-85d5-d4149554ad4e" providerId="ADAL" clId="{17D78392-7091-4238-8278-2F3BDFF78295}" dt="2024-06-26T06:29:53.863" v="4246" actId="208"/>
          <ac:picMkLst>
            <pc:docMk/>
            <pc:sldMk cId="3921944550" sldId="768"/>
            <ac:picMk id="14" creationId="{F0916815-BBF9-355A-1FEB-550BC74517A1}"/>
          </ac:picMkLst>
        </pc:picChg>
        <pc:cxnChg chg="add">
          <ac:chgData name="Yoel Kortick" userId="167978f5-7f40-4909-85d5-d4149554ad4e" providerId="ADAL" clId="{17D78392-7091-4238-8278-2F3BDFF78295}" dt="2024-06-26T06:29:21.217" v="4081" actId="11529"/>
          <ac:cxnSpMkLst>
            <pc:docMk/>
            <pc:sldMk cId="3921944550" sldId="768"/>
            <ac:cxnSpMk id="17" creationId="{B8D0CFBC-D5DC-E3A1-C025-ECBF2DE74CC1}"/>
          </ac:cxnSpMkLst>
        </pc:cxnChg>
        <pc:cxnChg chg="add mod">
          <ac:chgData name="Yoel Kortick" userId="167978f5-7f40-4909-85d5-d4149554ad4e" providerId="ADAL" clId="{17D78392-7091-4238-8278-2F3BDFF78295}" dt="2024-06-26T06:29:31.389" v="4127" actId="1035"/>
          <ac:cxnSpMkLst>
            <pc:docMk/>
            <pc:sldMk cId="3921944550" sldId="768"/>
            <ac:cxnSpMk id="18" creationId="{D47690AD-107E-82DC-064D-BD1460C7DCE7}"/>
          </ac:cxnSpMkLst>
        </pc:cxnChg>
        <pc:cxnChg chg="add mod">
          <ac:chgData name="Yoel Kortick" userId="167978f5-7f40-4909-85d5-d4149554ad4e" providerId="ADAL" clId="{17D78392-7091-4238-8278-2F3BDFF78295}" dt="2024-06-26T06:29:41.798" v="4182" actId="1035"/>
          <ac:cxnSpMkLst>
            <pc:docMk/>
            <pc:sldMk cId="3921944550" sldId="768"/>
            <ac:cxnSpMk id="19" creationId="{0AF63868-DC3F-D988-0549-E4062E3BB681}"/>
          </ac:cxnSpMkLst>
        </pc:cxnChg>
        <pc:cxnChg chg="add mod">
          <ac:chgData name="Yoel Kortick" userId="167978f5-7f40-4909-85d5-d4149554ad4e" providerId="ADAL" clId="{17D78392-7091-4238-8278-2F3BDFF78295}" dt="2024-06-26T06:29:50.519" v="4245" actId="1035"/>
          <ac:cxnSpMkLst>
            <pc:docMk/>
            <pc:sldMk cId="3921944550" sldId="768"/>
            <ac:cxnSpMk id="20" creationId="{7C408653-0112-F7AC-C1DD-65EC82FEDD82}"/>
          </ac:cxnSpMkLst>
        </pc:cxnChg>
      </pc:sldChg>
      <pc:sldChg chg="addSp delSp modSp add mod">
        <pc:chgData name="Yoel Kortick" userId="167978f5-7f40-4909-85d5-d4149554ad4e" providerId="ADAL" clId="{17D78392-7091-4238-8278-2F3BDFF78295}" dt="2024-06-26T06:32:37.100" v="4382" actId="6549"/>
        <pc:sldMkLst>
          <pc:docMk/>
          <pc:sldMk cId="100619303" sldId="769"/>
        </pc:sldMkLst>
        <pc:spChg chg="mod">
          <ac:chgData name="Yoel Kortick" userId="167978f5-7f40-4909-85d5-d4149554ad4e" providerId="ADAL" clId="{17D78392-7091-4238-8278-2F3BDFF78295}" dt="2024-06-26T06:32:21.814" v="4367" actId="14100"/>
          <ac:spMkLst>
            <pc:docMk/>
            <pc:sldMk cId="100619303" sldId="769"/>
            <ac:spMk id="4" creationId="{7607213B-A963-BD4C-C936-731C92C95FE4}"/>
          </ac:spMkLst>
        </pc:spChg>
        <pc:spChg chg="mod">
          <ac:chgData name="Yoel Kortick" userId="167978f5-7f40-4909-85d5-d4149554ad4e" providerId="ADAL" clId="{17D78392-7091-4238-8278-2F3BDFF78295}" dt="2024-06-26T06:32:37.100" v="4382" actId="6549"/>
          <ac:spMkLst>
            <pc:docMk/>
            <pc:sldMk cId="100619303" sldId="769"/>
            <ac:spMk id="11" creationId="{1ACE3884-5DD3-4F86-13C6-FF34F1D35C8C}"/>
          </ac:spMkLst>
        </pc:spChg>
        <pc:picChg chg="add mod ord">
          <ac:chgData name="Yoel Kortick" userId="167978f5-7f40-4909-85d5-d4149554ad4e" providerId="ADAL" clId="{17D78392-7091-4238-8278-2F3BDFF78295}" dt="2024-06-26T06:32:23.995" v="4368" actId="208"/>
          <ac:picMkLst>
            <pc:docMk/>
            <pc:sldMk cId="100619303" sldId="769"/>
            <ac:picMk id="3" creationId="{44E03476-AF8F-8E46-ABAD-98D022CCF7F5}"/>
          </ac:picMkLst>
        </pc:picChg>
        <pc:picChg chg="del">
          <ac:chgData name="Yoel Kortick" userId="167978f5-7f40-4909-85d5-d4149554ad4e" providerId="ADAL" clId="{17D78392-7091-4238-8278-2F3BDFF78295}" dt="2024-06-26T06:31:38.280" v="4336" actId="478"/>
          <ac:picMkLst>
            <pc:docMk/>
            <pc:sldMk cId="100619303" sldId="769"/>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840565703" sldId="770"/>
        </pc:sldMkLst>
        <pc:spChg chg="add mod">
          <ac:chgData name="Yoel Kortick" userId="167978f5-7f40-4909-85d5-d4149554ad4e" providerId="ADAL" clId="{17D78392-7091-4238-8278-2F3BDFF78295}" dt="2024-06-26T06:40:00.453" v="4531" actId="1036"/>
          <ac:spMkLst>
            <pc:docMk/>
            <pc:sldMk cId="3840565703" sldId="770"/>
            <ac:spMk id="6" creationId="{D8C4D855-4761-C655-7184-F94DFFA5A5ED}"/>
          </ac:spMkLst>
        </pc:spChg>
        <pc:spChg chg="add mod">
          <ac:chgData name="Yoel Kortick" userId="167978f5-7f40-4909-85d5-d4149554ad4e" providerId="ADAL" clId="{17D78392-7091-4238-8278-2F3BDFF78295}" dt="2024-06-26T06:40:10.463" v="4586" actId="1035"/>
          <ac:spMkLst>
            <pc:docMk/>
            <pc:sldMk cId="3840565703" sldId="770"/>
            <ac:spMk id="7" creationId="{62EE260A-9DFD-2874-DEE2-82887933C050}"/>
          </ac:spMkLst>
        </pc:spChg>
        <pc:spChg chg="add mod">
          <ac:chgData name="Yoel Kortick" userId="167978f5-7f40-4909-85d5-d4149554ad4e" providerId="ADAL" clId="{17D78392-7091-4238-8278-2F3BDFF78295}" dt="2024-06-26T06:40:25.362" v="4601" actId="1038"/>
          <ac:spMkLst>
            <pc:docMk/>
            <pc:sldMk cId="3840565703" sldId="770"/>
            <ac:spMk id="8" creationId="{0DA82398-BE50-75E5-97C7-2040FAD38830}"/>
          </ac:spMkLst>
        </pc:spChg>
        <pc:spChg chg="mod">
          <ac:chgData name="Yoel Kortick" userId="167978f5-7f40-4909-85d5-d4149554ad4e" providerId="ADAL" clId="{17D78392-7091-4238-8278-2F3BDFF78295}" dt="2024-06-27T04:16:21.462" v="13073"/>
          <ac:spMkLst>
            <pc:docMk/>
            <pc:sldMk cId="3840565703" sldId="770"/>
            <ac:spMk id="11" creationId="{1ACE3884-5DD3-4F86-13C6-FF34F1D35C8C}"/>
          </ac:spMkLst>
        </pc:spChg>
        <pc:spChg chg="add del mod">
          <ac:chgData name="Yoel Kortick" userId="167978f5-7f40-4909-85d5-d4149554ad4e" providerId="ADAL" clId="{17D78392-7091-4238-8278-2F3BDFF78295}" dt="2024-06-26T06:40:18.789" v="4588" actId="478"/>
          <ac:spMkLst>
            <pc:docMk/>
            <pc:sldMk cId="3840565703" sldId="770"/>
            <ac:spMk id="12" creationId="{8F9ED1F9-DBC0-587E-7EB4-8ABF7497632C}"/>
          </ac:spMkLst>
        </pc:spChg>
        <pc:spChg chg="add mod">
          <ac:chgData name="Yoel Kortick" userId="167978f5-7f40-4909-85d5-d4149554ad4e" providerId="ADAL" clId="{17D78392-7091-4238-8278-2F3BDFF78295}" dt="2024-06-26T06:41:13.360" v="4665" actId="14100"/>
          <ac:spMkLst>
            <pc:docMk/>
            <pc:sldMk cId="3840565703" sldId="770"/>
            <ac:spMk id="13" creationId="{0BA81DD5-F763-2485-259F-6112FF556998}"/>
          </ac:spMkLst>
        </pc:spChg>
        <pc:picChg chg="del">
          <ac:chgData name="Yoel Kortick" userId="167978f5-7f40-4909-85d5-d4149554ad4e" providerId="ADAL" clId="{17D78392-7091-4238-8278-2F3BDFF78295}" dt="2024-06-26T06:39:39.877" v="4501" actId="478"/>
          <ac:picMkLst>
            <pc:docMk/>
            <pc:sldMk cId="3840565703" sldId="770"/>
            <ac:picMk id="3" creationId="{44E03476-AF8F-8E46-ABAD-98D022CCF7F5}"/>
          </ac:picMkLst>
        </pc:picChg>
        <pc:picChg chg="add mod">
          <ac:chgData name="Yoel Kortick" userId="167978f5-7f40-4909-85d5-d4149554ad4e" providerId="ADAL" clId="{17D78392-7091-4238-8278-2F3BDFF78295}" dt="2024-06-26T06:39:51.768" v="4525" actId="208"/>
          <ac:picMkLst>
            <pc:docMk/>
            <pc:sldMk cId="3840565703" sldId="770"/>
            <ac:picMk id="5" creationId="{EC2BC5FC-B2B2-E835-01A4-D5B1D7EB7F07}"/>
          </ac:picMkLst>
        </pc:picChg>
      </pc:sldChg>
      <pc:sldChg chg="modSp add mod">
        <pc:chgData name="Yoel Kortick" userId="167978f5-7f40-4909-85d5-d4149554ad4e" providerId="ADAL" clId="{17D78392-7091-4238-8278-2F3BDFF78295}" dt="2024-06-26T06:45:13.130" v="4675" actId="20577"/>
        <pc:sldMkLst>
          <pc:docMk/>
          <pc:sldMk cId="3940799651" sldId="771"/>
        </pc:sldMkLst>
        <pc:spChg chg="mod">
          <ac:chgData name="Yoel Kortick" userId="167978f5-7f40-4909-85d5-d4149554ad4e" providerId="ADAL" clId="{17D78392-7091-4238-8278-2F3BDFF78295}" dt="2024-06-26T06:45:13.130" v="4675" actId="20577"/>
          <ac:spMkLst>
            <pc:docMk/>
            <pc:sldMk cId="3940799651" sldId="771"/>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4284624153" sldId="772"/>
        </pc:sldMkLst>
        <pc:spChg chg="del">
          <ac:chgData name="Yoel Kortick" userId="167978f5-7f40-4909-85d5-d4149554ad4e" providerId="ADAL" clId="{17D78392-7091-4238-8278-2F3BDFF78295}" dt="2024-06-26T07:11:52.247" v="4783" actId="478"/>
          <ac:spMkLst>
            <pc:docMk/>
            <pc:sldMk cId="4284624153" sldId="772"/>
            <ac:spMk id="4" creationId="{7607213B-A963-BD4C-C936-731C92C95FE4}"/>
          </ac:spMkLst>
        </pc:spChg>
        <pc:spChg chg="add mod">
          <ac:chgData name="Yoel Kortick" userId="167978f5-7f40-4909-85d5-d4149554ad4e" providerId="ADAL" clId="{17D78392-7091-4238-8278-2F3BDFF78295}" dt="2024-06-26T07:15:14.508" v="5063" actId="1036"/>
          <ac:spMkLst>
            <pc:docMk/>
            <pc:sldMk cId="4284624153" sldId="772"/>
            <ac:spMk id="8" creationId="{D6046FFA-5187-F86A-F9C5-6A35C12A45E3}"/>
          </ac:spMkLst>
        </pc:spChg>
        <pc:spChg chg="mod">
          <ac:chgData name="Yoel Kortick" userId="167978f5-7f40-4909-85d5-d4149554ad4e" providerId="ADAL" clId="{17D78392-7091-4238-8278-2F3BDFF78295}" dt="2024-06-26T06:45:22.252" v="4684" actId="20577"/>
          <ac:spMkLst>
            <pc:docMk/>
            <pc:sldMk cId="4284624153" sldId="772"/>
            <ac:spMk id="10" creationId="{4C5297D4-1A90-BA7E-1EA2-3486955EA032}"/>
          </ac:spMkLst>
        </pc:spChg>
        <pc:spChg chg="mod">
          <ac:chgData name="Yoel Kortick" userId="167978f5-7f40-4909-85d5-d4149554ad4e" providerId="ADAL" clId="{17D78392-7091-4238-8278-2F3BDFF78295}" dt="2024-06-27T04:16:21.462" v="13073"/>
          <ac:spMkLst>
            <pc:docMk/>
            <pc:sldMk cId="4284624153" sldId="772"/>
            <ac:spMk id="11" creationId="{1ACE3884-5DD3-4F86-13C6-FF34F1D35C8C}"/>
          </ac:spMkLst>
        </pc:spChg>
        <pc:spChg chg="add mod">
          <ac:chgData name="Yoel Kortick" userId="167978f5-7f40-4909-85d5-d4149554ad4e" providerId="ADAL" clId="{17D78392-7091-4238-8278-2F3BDFF78295}" dt="2024-06-27T04:16:21.462" v="13073"/>
          <ac:spMkLst>
            <pc:docMk/>
            <pc:sldMk cId="4284624153" sldId="772"/>
            <ac:spMk id="12" creationId="{9A46FD35-5479-E828-1F6C-39139CA2BBD5}"/>
          </ac:spMkLst>
        </pc:spChg>
        <pc:spChg chg="add">
          <ac:chgData name="Yoel Kortick" userId="167978f5-7f40-4909-85d5-d4149554ad4e" providerId="ADAL" clId="{17D78392-7091-4238-8278-2F3BDFF78295}" dt="2024-06-26T07:15:21.386" v="5064" actId="11529"/>
          <ac:spMkLst>
            <pc:docMk/>
            <pc:sldMk cId="4284624153" sldId="772"/>
            <ac:spMk id="15" creationId="{0B7E3424-1F2A-45E8-01D2-666ACFFB25B0}"/>
          </ac:spMkLst>
        </pc:spChg>
        <pc:picChg chg="add del">
          <ac:chgData name="Yoel Kortick" userId="167978f5-7f40-4909-85d5-d4149554ad4e" providerId="ADAL" clId="{17D78392-7091-4238-8278-2F3BDFF78295}" dt="2024-06-26T07:11:23.143" v="4778" actId="22"/>
          <ac:picMkLst>
            <pc:docMk/>
            <pc:sldMk cId="4284624153" sldId="772"/>
            <ac:picMk id="3" creationId="{74DC4528-2652-4443-13D3-8E60E3F7C5D9}"/>
          </ac:picMkLst>
        </pc:picChg>
        <pc:picChg chg="del">
          <ac:chgData name="Yoel Kortick" userId="167978f5-7f40-4909-85d5-d4149554ad4e" providerId="ADAL" clId="{17D78392-7091-4238-8278-2F3BDFF78295}" dt="2024-06-26T07:11:20.385" v="4776" actId="478"/>
          <ac:picMkLst>
            <pc:docMk/>
            <pc:sldMk cId="4284624153" sldId="772"/>
            <ac:picMk id="5" creationId="{74D95C09-4F7B-27E8-0754-0845FAEA7BA4}"/>
          </ac:picMkLst>
        </pc:picChg>
        <pc:picChg chg="add mod">
          <ac:chgData name="Yoel Kortick" userId="167978f5-7f40-4909-85d5-d4149554ad4e" providerId="ADAL" clId="{17D78392-7091-4238-8278-2F3BDFF78295}" dt="2024-06-26T07:15:14.508" v="5063" actId="1036"/>
          <ac:picMkLst>
            <pc:docMk/>
            <pc:sldMk cId="4284624153" sldId="772"/>
            <ac:picMk id="7" creationId="{EF9395E4-80E4-BB96-C119-EB5DCC63DAC5}"/>
          </ac:picMkLst>
        </pc:picChg>
        <pc:cxnChg chg="add mod">
          <ac:chgData name="Yoel Kortick" userId="167978f5-7f40-4909-85d5-d4149554ad4e" providerId="ADAL" clId="{17D78392-7091-4238-8278-2F3BDFF78295}" dt="2024-06-26T07:15:14.508" v="5063" actId="1036"/>
          <ac:cxnSpMkLst>
            <pc:docMk/>
            <pc:sldMk cId="4284624153" sldId="772"/>
            <ac:cxnSpMk id="14" creationId="{3E22BA33-7FC8-A10C-1382-04FDDBE7E75F}"/>
          </ac:cxnSpMkLst>
        </pc:cxnChg>
      </pc:sldChg>
      <pc:sldChg chg="modSp add del mod">
        <pc:chgData name="Yoel Kortick" userId="167978f5-7f40-4909-85d5-d4149554ad4e" providerId="ADAL" clId="{17D78392-7091-4238-8278-2F3BDFF78295}" dt="2024-06-26T07:17:05.370" v="5114" actId="47"/>
        <pc:sldMkLst>
          <pc:docMk/>
          <pc:sldMk cId="2676141445" sldId="773"/>
        </pc:sldMkLst>
        <pc:spChg chg="mod">
          <ac:chgData name="Yoel Kortick" userId="167978f5-7f40-4909-85d5-d4149554ad4e" providerId="ADAL" clId="{17D78392-7091-4238-8278-2F3BDFF78295}" dt="2024-06-26T06:45:27.719" v="4685"/>
          <ac:spMkLst>
            <pc:docMk/>
            <pc:sldMk cId="2676141445" sldId="773"/>
            <ac:spMk id="10" creationId="{4C5297D4-1A90-BA7E-1EA2-3486955EA032}"/>
          </ac:spMkLst>
        </pc:spChg>
      </pc:sldChg>
      <pc:sldChg chg="addSp delSp modSp add mod">
        <pc:chgData name="Yoel Kortick" userId="167978f5-7f40-4909-85d5-d4149554ad4e" providerId="ADAL" clId="{17D78392-7091-4238-8278-2F3BDFF78295}" dt="2024-06-26T07:27:05.145" v="5838" actId="1036"/>
        <pc:sldMkLst>
          <pc:docMk/>
          <pc:sldMk cId="2479596646" sldId="774"/>
        </pc:sldMkLst>
        <pc:spChg chg="mod">
          <ac:chgData name="Yoel Kortick" userId="167978f5-7f40-4909-85d5-d4149554ad4e" providerId="ADAL" clId="{17D78392-7091-4238-8278-2F3BDFF78295}" dt="2024-06-26T07:27:05.145" v="5838" actId="1036"/>
          <ac:spMkLst>
            <pc:docMk/>
            <pc:sldMk cId="2479596646" sldId="774"/>
            <ac:spMk id="4" creationId="{7607213B-A963-BD4C-C936-731C92C95FE4}"/>
          </ac:spMkLst>
        </pc:spChg>
        <pc:spChg chg="mod">
          <ac:chgData name="Yoel Kortick" userId="167978f5-7f40-4909-85d5-d4149554ad4e" providerId="ADAL" clId="{17D78392-7091-4238-8278-2F3BDFF78295}" dt="2024-06-26T06:45:30.024" v="4686"/>
          <ac:spMkLst>
            <pc:docMk/>
            <pc:sldMk cId="2479596646" sldId="774"/>
            <ac:spMk id="10" creationId="{4C5297D4-1A90-BA7E-1EA2-3486955EA032}"/>
          </ac:spMkLst>
        </pc:spChg>
        <pc:spChg chg="mod">
          <ac:chgData name="Yoel Kortick" userId="167978f5-7f40-4909-85d5-d4149554ad4e" providerId="ADAL" clId="{17D78392-7091-4238-8278-2F3BDFF78295}" dt="2024-06-26T07:26:50.701" v="5828" actId="313"/>
          <ac:spMkLst>
            <pc:docMk/>
            <pc:sldMk cId="2479596646" sldId="774"/>
            <ac:spMk id="11" creationId="{1ACE3884-5DD3-4F86-13C6-FF34F1D35C8C}"/>
          </ac:spMkLst>
        </pc:spChg>
        <pc:picChg chg="del">
          <ac:chgData name="Yoel Kortick" userId="167978f5-7f40-4909-85d5-d4149554ad4e" providerId="ADAL" clId="{17D78392-7091-4238-8278-2F3BDFF78295}" dt="2024-06-26T07:17:34.767" v="5208" actId="478"/>
          <ac:picMkLst>
            <pc:docMk/>
            <pc:sldMk cId="2479596646" sldId="774"/>
            <ac:picMk id="3" creationId="{44E03476-AF8F-8E46-ABAD-98D022CCF7F5}"/>
          </ac:picMkLst>
        </pc:picChg>
        <pc:picChg chg="add mod ord">
          <ac:chgData name="Yoel Kortick" userId="167978f5-7f40-4909-85d5-d4149554ad4e" providerId="ADAL" clId="{17D78392-7091-4238-8278-2F3BDFF78295}" dt="2024-06-26T07:27:05.145" v="5838" actId="1036"/>
          <ac:picMkLst>
            <pc:docMk/>
            <pc:sldMk cId="2479596646" sldId="774"/>
            <ac:picMk id="5" creationId="{FAA18EE1-6F58-3D62-9703-25F6816D246C}"/>
          </ac:picMkLst>
        </pc:picChg>
      </pc:sldChg>
      <pc:sldChg chg="addSp delSp modSp add mod">
        <pc:chgData name="Yoel Kortick" userId="167978f5-7f40-4909-85d5-d4149554ad4e" providerId="ADAL" clId="{17D78392-7091-4238-8278-2F3BDFF78295}" dt="2024-06-27T04:16:21.462" v="13073"/>
        <pc:sldMkLst>
          <pc:docMk/>
          <pc:sldMk cId="3450066584" sldId="775"/>
        </pc:sldMkLst>
        <pc:spChg chg="del">
          <ac:chgData name="Yoel Kortick" userId="167978f5-7f40-4909-85d5-d4149554ad4e" providerId="ADAL" clId="{17D78392-7091-4238-8278-2F3BDFF78295}" dt="2024-06-26T07:20:56.244" v="5514" actId="478"/>
          <ac:spMkLst>
            <pc:docMk/>
            <pc:sldMk cId="3450066584" sldId="775"/>
            <ac:spMk id="4" creationId="{7607213B-A963-BD4C-C936-731C92C95FE4}"/>
          </ac:spMkLst>
        </pc:spChg>
        <pc:spChg chg="del">
          <ac:chgData name="Yoel Kortick" userId="167978f5-7f40-4909-85d5-d4149554ad4e" providerId="ADAL" clId="{17D78392-7091-4238-8278-2F3BDFF78295}" dt="2024-06-26T07:20:50.982" v="5511" actId="478"/>
          <ac:spMkLst>
            <pc:docMk/>
            <pc:sldMk cId="3450066584" sldId="775"/>
            <ac:spMk id="6" creationId="{D8C4D855-4761-C655-7184-F94DFFA5A5ED}"/>
          </ac:spMkLst>
        </pc:spChg>
        <pc:spChg chg="mod">
          <ac:chgData name="Yoel Kortick" userId="167978f5-7f40-4909-85d5-d4149554ad4e" providerId="ADAL" clId="{17D78392-7091-4238-8278-2F3BDFF78295}" dt="2024-06-26T07:20:07.672" v="5424" actId="1036"/>
          <ac:spMkLst>
            <pc:docMk/>
            <pc:sldMk cId="3450066584" sldId="775"/>
            <ac:spMk id="7" creationId="{62EE260A-9DFD-2874-DEE2-82887933C050}"/>
          </ac:spMkLst>
        </pc:spChg>
        <pc:spChg chg="mod">
          <ac:chgData name="Yoel Kortick" userId="167978f5-7f40-4909-85d5-d4149554ad4e" providerId="ADAL" clId="{17D78392-7091-4238-8278-2F3BDFF78295}" dt="2024-06-26T07:19:59.658" v="5416" actId="14100"/>
          <ac:spMkLst>
            <pc:docMk/>
            <pc:sldMk cId="3450066584" sldId="775"/>
            <ac:spMk id="8" creationId="{0DA82398-BE50-75E5-97C7-2040FAD38830}"/>
          </ac:spMkLst>
        </pc:spChg>
        <pc:spChg chg="mod">
          <ac:chgData name="Yoel Kortick" userId="167978f5-7f40-4909-85d5-d4149554ad4e" providerId="ADAL" clId="{17D78392-7091-4238-8278-2F3BDFF78295}" dt="2024-06-26T06:45:32.295" v="4687"/>
          <ac:spMkLst>
            <pc:docMk/>
            <pc:sldMk cId="3450066584" sldId="775"/>
            <ac:spMk id="10" creationId="{4C5297D4-1A90-BA7E-1EA2-3486955EA032}"/>
          </ac:spMkLst>
        </pc:spChg>
        <pc:spChg chg="mod">
          <ac:chgData name="Yoel Kortick" userId="167978f5-7f40-4909-85d5-d4149554ad4e" providerId="ADAL" clId="{17D78392-7091-4238-8278-2F3BDFF78295}" dt="2024-06-27T04:16:21.462" v="13073"/>
          <ac:spMkLst>
            <pc:docMk/>
            <pc:sldMk cId="3450066584" sldId="775"/>
            <ac:spMk id="11" creationId="{1ACE3884-5DD3-4F86-13C6-FF34F1D35C8C}"/>
          </ac:spMkLst>
        </pc:spChg>
        <pc:spChg chg="mod">
          <ac:chgData name="Yoel Kortick" userId="167978f5-7f40-4909-85d5-d4149554ad4e" providerId="ADAL" clId="{17D78392-7091-4238-8278-2F3BDFF78295}" dt="2024-06-26T07:27:27.249" v="5854" actId="14100"/>
          <ac:spMkLst>
            <pc:docMk/>
            <pc:sldMk cId="3450066584" sldId="775"/>
            <ac:spMk id="13" creationId="{0BA81DD5-F763-2485-259F-6112FF556998}"/>
          </ac:spMkLst>
        </pc:spChg>
        <pc:picChg chg="add mod ord">
          <ac:chgData name="Yoel Kortick" userId="167978f5-7f40-4909-85d5-d4149554ad4e" providerId="ADAL" clId="{17D78392-7091-4238-8278-2F3BDFF78295}" dt="2024-06-26T07:20:58.009" v="5515" actId="208"/>
          <ac:picMkLst>
            <pc:docMk/>
            <pc:sldMk cId="3450066584" sldId="775"/>
            <ac:picMk id="3" creationId="{DFA47CB8-CD12-259E-ACE7-DC31D25C917A}"/>
          </ac:picMkLst>
        </pc:picChg>
        <pc:picChg chg="del">
          <ac:chgData name="Yoel Kortick" userId="167978f5-7f40-4909-85d5-d4149554ad4e" providerId="ADAL" clId="{17D78392-7091-4238-8278-2F3BDFF78295}" dt="2024-06-26T07:19:38.098" v="5396" actId="478"/>
          <ac:picMkLst>
            <pc:docMk/>
            <pc:sldMk cId="3450066584" sldId="775"/>
            <ac:picMk id="5" creationId="{EC2BC5FC-B2B2-E835-01A4-D5B1D7EB7F07}"/>
          </ac:picMkLst>
        </pc:picChg>
      </pc:sldChg>
      <pc:sldChg chg="addSp delSp modSp add mod">
        <pc:chgData name="Yoel Kortick" userId="167978f5-7f40-4909-85d5-d4149554ad4e" providerId="ADAL" clId="{17D78392-7091-4238-8278-2F3BDFF78295}" dt="2024-06-26T07:26:24.959" v="5754" actId="5793"/>
        <pc:sldMkLst>
          <pc:docMk/>
          <pc:sldMk cId="107125971" sldId="776"/>
        </pc:sldMkLst>
        <pc:spChg chg="add">
          <ac:chgData name="Yoel Kortick" userId="167978f5-7f40-4909-85d5-d4149554ad4e" providerId="ADAL" clId="{17D78392-7091-4238-8278-2F3BDFF78295}" dt="2024-06-26T07:26:20.495" v="5747" actId="11529"/>
          <ac:spMkLst>
            <pc:docMk/>
            <pc:sldMk cId="107125971" sldId="776"/>
            <ac:spMk id="4" creationId="{894F40A8-9A28-9724-1B8F-D595BADB8E43}"/>
          </ac:spMkLst>
        </pc:spChg>
        <pc:spChg chg="del">
          <ac:chgData name="Yoel Kortick" userId="167978f5-7f40-4909-85d5-d4149554ad4e" providerId="ADAL" clId="{17D78392-7091-4238-8278-2F3BDFF78295}" dt="2024-06-26T07:15:42.181" v="5065" actId="478"/>
          <ac:spMkLst>
            <pc:docMk/>
            <pc:sldMk cId="107125971" sldId="776"/>
            <ac:spMk id="8" creationId="{D6046FFA-5187-F86A-F9C5-6A35C12A45E3}"/>
          </ac:spMkLst>
        </pc:spChg>
        <pc:spChg chg="mod">
          <ac:chgData name="Yoel Kortick" userId="167978f5-7f40-4909-85d5-d4149554ad4e" providerId="ADAL" clId="{17D78392-7091-4238-8278-2F3BDFF78295}" dt="2024-06-26T07:26:24.959" v="5754" actId="5793"/>
          <ac:spMkLst>
            <pc:docMk/>
            <pc:sldMk cId="107125971" sldId="776"/>
            <ac:spMk id="11" creationId="{1ACE3884-5DD3-4F86-13C6-FF34F1D35C8C}"/>
          </ac:spMkLst>
        </pc:spChg>
        <pc:spChg chg="del">
          <ac:chgData name="Yoel Kortick" userId="167978f5-7f40-4909-85d5-d4149554ad4e" providerId="ADAL" clId="{17D78392-7091-4238-8278-2F3BDFF78295}" dt="2024-06-26T07:15:42.181" v="5065" actId="478"/>
          <ac:spMkLst>
            <pc:docMk/>
            <pc:sldMk cId="107125971" sldId="776"/>
            <ac:spMk id="12" creationId="{9A46FD35-5479-E828-1F6C-39139CA2BBD5}"/>
          </ac:spMkLst>
        </pc:spChg>
        <pc:picChg chg="add mod">
          <ac:chgData name="Yoel Kortick" userId="167978f5-7f40-4909-85d5-d4149554ad4e" providerId="ADAL" clId="{17D78392-7091-4238-8278-2F3BDFF78295}" dt="2024-06-26T07:16:20.215" v="5113" actId="208"/>
          <ac:picMkLst>
            <pc:docMk/>
            <pc:sldMk cId="107125971" sldId="776"/>
            <ac:picMk id="3" creationId="{819E33E4-94ED-FCA6-A5D5-5DC997AD236E}"/>
          </ac:picMkLst>
        </pc:picChg>
        <pc:picChg chg="del">
          <ac:chgData name="Yoel Kortick" userId="167978f5-7f40-4909-85d5-d4149554ad4e" providerId="ADAL" clId="{17D78392-7091-4238-8278-2F3BDFF78295}" dt="2024-06-26T07:15:42.181" v="5065" actId="478"/>
          <ac:picMkLst>
            <pc:docMk/>
            <pc:sldMk cId="107125971" sldId="776"/>
            <ac:picMk id="7" creationId="{EF9395E4-80E4-BB96-C119-EB5DCC63DAC5}"/>
          </ac:picMkLst>
        </pc:picChg>
        <pc:cxnChg chg="del">
          <ac:chgData name="Yoel Kortick" userId="167978f5-7f40-4909-85d5-d4149554ad4e" providerId="ADAL" clId="{17D78392-7091-4238-8278-2F3BDFF78295}" dt="2024-06-26T07:15:42.181" v="5065" actId="478"/>
          <ac:cxnSpMkLst>
            <pc:docMk/>
            <pc:sldMk cId="107125971" sldId="776"/>
            <ac:cxnSpMk id="14" creationId="{3E22BA33-7FC8-A10C-1382-04FDDBE7E75F}"/>
          </ac:cxnSpMkLst>
        </pc:cxnChg>
      </pc:sldChg>
      <pc:sldChg chg="addSp delSp modSp add mod">
        <pc:chgData name="Yoel Kortick" userId="167978f5-7f40-4909-85d5-d4149554ad4e" providerId="ADAL" clId="{17D78392-7091-4238-8278-2F3BDFF78295}" dt="2024-06-26T07:24:22.909" v="5602" actId="208"/>
        <pc:sldMkLst>
          <pc:docMk/>
          <pc:sldMk cId="3168314226" sldId="777"/>
        </pc:sldMkLst>
        <pc:spChg chg="mod">
          <ac:chgData name="Yoel Kortick" userId="167978f5-7f40-4909-85d5-d4149554ad4e" providerId="ADAL" clId="{17D78392-7091-4238-8278-2F3BDFF78295}" dt="2024-06-26T07:24:20.436" v="5601" actId="1037"/>
          <ac:spMkLst>
            <pc:docMk/>
            <pc:sldMk cId="3168314226" sldId="777"/>
            <ac:spMk id="7" creationId="{62EE260A-9DFD-2874-DEE2-82887933C050}"/>
          </ac:spMkLst>
        </pc:spChg>
        <pc:spChg chg="del">
          <ac:chgData name="Yoel Kortick" userId="167978f5-7f40-4909-85d5-d4149554ad4e" providerId="ADAL" clId="{17D78392-7091-4238-8278-2F3BDFF78295}" dt="2024-06-26T07:24:05.213" v="5594" actId="478"/>
          <ac:spMkLst>
            <pc:docMk/>
            <pc:sldMk cId="3168314226" sldId="777"/>
            <ac:spMk id="8" creationId="{0DA82398-BE50-75E5-97C7-2040FAD38830}"/>
          </ac:spMkLst>
        </pc:spChg>
        <pc:spChg chg="mod">
          <ac:chgData name="Yoel Kortick" userId="167978f5-7f40-4909-85d5-d4149554ad4e" providerId="ADAL" clId="{17D78392-7091-4238-8278-2F3BDFF78295}" dt="2024-06-26T07:23:37.748" v="5590" actId="20577"/>
          <ac:spMkLst>
            <pc:docMk/>
            <pc:sldMk cId="3168314226" sldId="777"/>
            <ac:spMk id="11" creationId="{1ACE3884-5DD3-4F86-13C6-FF34F1D35C8C}"/>
          </ac:spMkLst>
        </pc:spChg>
        <pc:spChg chg="del">
          <ac:chgData name="Yoel Kortick" userId="167978f5-7f40-4909-85d5-d4149554ad4e" providerId="ADAL" clId="{17D78392-7091-4238-8278-2F3BDFF78295}" dt="2024-06-26T07:24:06.299" v="5595" actId="478"/>
          <ac:spMkLst>
            <pc:docMk/>
            <pc:sldMk cId="3168314226" sldId="777"/>
            <ac:spMk id="13" creationId="{0BA81DD5-F763-2485-259F-6112FF556998}"/>
          </ac:spMkLst>
        </pc:spChg>
        <pc:picChg chg="del">
          <ac:chgData name="Yoel Kortick" userId="167978f5-7f40-4909-85d5-d4149554ad4e" providerId="ADAL" clId="{17D78392-7091-4238-8278-2F3BDFF78295}" dt="2024-06-26T07:23:40.537" v="5591" actId="478"/>
          <ac:picMkLst>
            <pc:docMk/>
            <pc:sldMk cId="3168314226" sldId="777"/>
            <ac:picMk id="3" creationId="{DFA47CB8-CD12-259E-ACE7-DC31D25C917A}"/>
          </ac:picMkLst>
        </pc:picChg>
        <pc:picChg chg="add del">
          <ac:chgData name="Yoel Kortick" userId="167978f5-7f40-4909-85d5-d4149554ad4e" providerId="ADAL" clId="{17D78392-7091-4238-8278-2F3BDFF78295}" dt="2024-06-26T07:24:01.325" v="5593" actId="478"/>
          <ac:picMkLst>
            <pc:docMk/>
            <pc:sldMk cId="3168314226" sldId="777"/>
            <ac:picMk id="4" creationId="{1697DA33-7F2E-9793-71F6-488D87462AC3}"/>
          </ac:picMkLst>
        </pc:picChg>
        <pc:picChg chg="add mod ord">
          <ac:chgData name="Yoel Kortick" userId="167978f5-7f40-4909-85d5-d4149554ad4e" providerId="ADAL" clId="{17D78392-7091-4238-8278-2F3BDFF78295}" dt="2024-06-26T07:24:22.909" v="5602" actId="208"/>
          <ac:picMkLst>
            <pc:docMk/>
            <pc:sldMk cId="3168314226" sldId="777"/>
            <ac:picMk id="6" creationId="{3A3D660F-0821-FCFE-B565-D2FF63393AA3}"/>
          </ac:picMkLst>
        </pc:picChg>
      </pc:sldChg>
      <pc:sldChg chg="addSp delSp modSp add mod">
        <pc:chgData name="Yoel Kortick" userId="167978f5-7f40-4909-85d5-d4149554ad4e" providerId="ADAL" clId="{17D78392-7091-4238-8278-2F3BDFF78295}" dt="2024-06-26T07:25:24.491" v="5680" actId="208"/>
        <pc:sldMkLst>
          <pc:docMk/>
          <pc:sldMk cId="1817444396" sldId="778"/>
        </pc:sldMkLst>
        <pc:spChg chg="mod">
          <ac:chgData name="Yoel Kortick" userId="167978f5-7f40-4909-85d5-d4149554ad4e" providerId="ADAL" clId="{17D78392-7091-4238-8278-2F3BDFF78295}" dt="2024-06-26T07:25:21.989" v="5679" actId="14100"/>
          <ac:spMkLst>
            <pc:docMk/>
            <pc:sldMk cId="1817444396" sldId="778"/>
            <ac:spMk id="7" creationId="{62EE260A-9DFD-2874-DEE2-82887933C050}"/>
          </ac:spMkLst>
        </pc:spChg>
        <pc:spChg chg="mod">
          <ac:chgData name="Yoel Kortick" userId="167978f5-7f40-4909-85d5-d4149554ad4e" providerId="ADAL" clId="{17D78392-7091-4238-8278-2F3BDFF78295}" dt="2024-06-26T07:25:05.342" v="5672" actId="20577"/>
          <ac:spMkLst>
            <pc:docMk/>
            <pc:sldMk cId="1817444396" sldId="778"/>
            <ac:spMk id="11" creationId="{1ACE3884-5DD3-4F86-13C6-FF34F1D35C8C}"/>
          </ac:spMkLst>
        </pc:spChg>
        <pc:picChg chg="add mod ord">
          <ac:chgData name="Yoel Kortick" userId="167978f5-7f40-4909-85d5-d4149554ad4e" providerId="ADAL" clId="{17D78392-7091-4238-8278-2F3BDFF78295}" dt="2024-06-26T07:25:24.491" v="5680" actId="208"/>
          <ac:picMkLst>
            <pc:docMk/>
            <pc:sldMk cId="1817444396" sldId="778"/>
            <ac:picMk id="3" creationId="{41944ACD-1A6B-FB50-E4B7-81AEAA9D58ED}"/>
          </ac:picMkLst>
        </pc:picChg>
        <pc:picChg chg="del">
          <ac:chgData name="Yoel Kortick" userId="167978f5-7f40-4909-85d5-d4149554ad4e" providerId="ADAL" clId="{17D78392-7091-4238-8278-2F3BDFF78295}" dt="2024-06-26T07:25:07.628" v="5673" actId="478"/>
          <ac:picMkLst>
            <pc:docMk/>
            <pc:sldMk cId="1817444396" sldId="778"/>
            <ac:picMk id="6" creationId="{3A3D660F-0821-FCFE-B565-D2FF63393AA3}"/>
          </ac:picMkLst>
        </pc:picChg>
      </pc:sldChg>
      <pc:sldChg chg="delSp modSp add mod">
        <pc:chgData name="Yoel Kortick" userId="167978f5-7f40-4909-85d5-d4149554ad4e" providerId="ADAL" clId="{17D78392-7091-4238-8278-2F3BDFF78295}" dt="2024-06-27T04:16:21.462" v="13073"/>
        <pc:sldMkLst>
          <pc:docMk/>
          <pc:sldMk cId="600945540" sldId="779"/>
        </pc:sldMkLst>
        <pc:spChg chg="del">
          <ac:chgData name="Yoel Kortick" userId="167978f5-7f40-4909-85d5-d4149554ad4e" providerId="ADAL" clId="{17D78392-7091-4238-8278-2F3BDFF78295}" dt="2024-06-26T07:31:32.954" v="5952" actId="478"/>
          <ac:spMkLst>
            <pc:docMk/>
            <pc:sldMk cId="600945540" sldId="779"/>
            <ac:spMk id="7" creationId="{62EE260A-9DFD-2874-DEE2-82887933C050}"/>
          </ac:spMkLst>
        </pc:spChg>
        <pc:spChg chg="mod">
          <ac:chgData name="Yoel Kortick" userId="167978f5-7f40-4909-85d5-d4149554ad4e" providerId="ADAL" clId="{17D78392-7091-4238-8278-2F3BDFF78295}" dt="2024-06-27T04:16:21.462" v="13073"/>
          <ac:spMkLst>
            <pc:docMk/>
            <pc:sldMk cId="600945540" sldId="779"/>
            <ac:spMk id="11" creationId="{1ACE3884-5DD3-4F86-13C6-FF34F1D35C8C}"/>
          </ac:spMkLst>
        </pc:spChg>
        <pc:picChg chg="del">
          <ac:chgData name="Yoel Kortick" userId="167978f5-7f40-4909-85d5-d4149554ad4e" providerId="ADAL" clId="{17D78392-7091-4238-8278-2F3BDFF78295}" dt="2024-06-26T07:31:32.954" v="5952" actId="478"/>
          <ac:picMkLst>
            <pc:docMk/>
            <pc:sldMk cId="600945540" sldId="779"/>
            <ac:picMk id="3" creationId="{41944ACD-1A6B-FB50-E4B7-81AEAA9D58ED}"/>
          </ac:picMkLst>
        </pc:picChg>
      </pc:sldChg>
      <pc:sldChg chg="addSp modSp add mod">
        <pc:chgData name="Yoel Kortick" userId="167978f5-7f40-4909-85d5-d4149554ad4e" providerId="ADAL" clId="{17D78392-7091-4238-8278-2F3BDFF78295}" dt="2024-06-27T04:16:21.462" v="13073"/>
        <pc:sldMkLst>
          <pc:docMk/>
          <pc:sldMk cId="2158396013" sldId="780"/>
        </pc:sldMkLst>
        <pc:spChg chg="add mod">
          <ac:chgData name="Yoel Kortick" userId="167978f5-7f40-4909-85d5-d4149554ad4e" providerId="ADAL" clId="{17D78392-7091-4238-8278-2F3BDFF78295}" dt="2024-06-26T09:48:30.477" v="6614" actId="1036"/>
          <ac:spMkLst>
            <pc:docMk/>
            <pc:sldMk cId="2158396013" sldId="780"/>
            <ac:spMk id="4" creationId="{0BC8C3A6-0229-22C7-9FC2-56C828BD0202}"/>
          </ac:spMkLst>
        </pc:spChg>
        <pc:spChg chg="add mod">
          <ac:chgData name="Yoel Kortick" userId="167978f5-7f40-4909-85d5-d4149554ad4e" providerId="ADAL" clId="{17D78392-7091-4238-8278-2F3BDFF78295}" dt="2024-06-26T09:48:30.477" v="6614" actId="1036"/>
          <ac:spMkLst>
            <pc:docMk/>
            <pc:sldMk cId="2158396013" sldId="780"/>
            <ac:spMk id="5" creationId="{96DFA77E-28E4-7CF4-8A86-C6C541ED1CE8}"/>
          </ac:spMkLst>
        </pc:spChg>
        <pc:spChg chg="add mod">
          <ac:chgData name="Yoel Kortick" userId="167978f5-7f40-4909-85d5-d4149554ad4e" providerId="ADAL" clId="{17D78392-7091-4238-8278-2F3BDFF78295}" dt="2024-06-26T09:48:30.477" v="6614" actId="1036"/>
          <ac:spMkLst>
            <pc:docMk/>
            <pc:sldMk cId="2158396013" sldId="780"/>
            <ac:spMk id="8" creationId="{5FC91FCD-C6AC-D950-9549-99445367413C}"/>
          </ac:spMkLst>
        </pc:spChg>
        <pc:spChg chg="mod">
          <ac:chgData name="Yoel Kortick" userId="167978f5-7f40-4909-85d5-d4149554ad4e" providerId="ADAL" clId="{17D78392-7091-4238-8278-2F3BDFF78295}" dt="2024-06-27T04:16:21.462" v="13073"/>
          <ac:spMkLst>
            <pc:docMk/>
            <pc:sldMk cId="2158396013" sldId="780"/>
            <ac:spMk id="11" creationId="{1ACE3884-5DD3-4F86-13C6-FF34F1D35C8C}"/>
          </ac:spMkLst>
        </pc:spChg>
        <pc:spChg chg="add mod">
          <ac:chgData name="Yoel Kortick" userId="167978f5-7f40-4909-85d5-d4149554ad4e" providerId="ADAL" clId="{17D78392-7091-4238-8278-2F3BDFF78295}" dt="2024-06-26T09:48:30.477" v="6614" actId="1036"/>
          <ac:spMkLst>
            <pc:docMk/>
            <pc:sldMk cId="2158396013" sldId="780"/>
            <ac:spMk id="12" creationId="{6BD625B7-C19B-61F5-8E7F-36FA930E4EDF}"/>
          </ac:spMkLst>
        </pc:spChg>
        <pc:picChg chg="add mod">
          <ac:chgData name="Yoel Kortick" userId="167978f5-7f40-4909-85d5-d4149554ad4e" providerId="ADAL" clId="{17D78392-7091-4238-8278-2F3BDFF78295}" dt="2024-06-26T09:48:30.477" v="6614" actId="1036"/>
          <ac:picMkLst>
            <pc:docMk/>
            <pc:sldMk cId="2158396013" sldId="780"/>
            <ac:picMk id="3" creationId="{A796528B-BE96-CF2B-E219-0F763ABC4559}"/>
          </ac:picMkLst>
        </pc:picChg>
        <pc:picChg chg="add mod">
          <ac:chgData name="Yoel Kortick" userId="167978f5-7f40-4909-85d5-d4149554ad4e" providerId="ADAL" clId="{17D78392-7091-4238-8278-2F3BDFF78295}" dt="2024-06-26T09:48:30.477" v="6614" actId="1036"/>
          <ac:picMkLst>
            <pc:docMk/>
            <pc:sldMk cId="2158396013" sldId="780"/>
            <ac:picMk id="7" creationId="{1C48EF0D-E522-E1AE-47DD-90CB230D7DBF}"/>
          </ac:picMkLst>
        </pc:picChg>
      </pc:sldChg>
      <pc:sldChg chg="modSp add mod setBg">
        <pc:chgData name="Yoel Kortick" userId="167978f5-7f40-4909-85d5-d4149554ad4e" providerId="ADAL" clId="{17D78392-7091-4238-8278-2F3BDFF78295}" dt="2024-06-26T09:50:08.822" v="6632"/>
        <pc:sldMkLst>
          <pc:docMk/>
          <pc:sldMk cId="1699544927" sldId="781"/>
        </pc:sldMkLst>
        <pc:spChg chg="mod">
          <ac:chgData name="Yoel Kortick" userId="167978f5-7f40-4909-85d5-d4149554ad4e" providerId="ADAL" clId="{17D78392-7091-4238-8278-2F3BDFF78295}" dt="2024-06-26T09:50:08.822" v="6632"/>
          <ac:spMkLst>
            <pc:docMk/>
            <pc:sldMk cId="1699544927" sldId="781"/>
            <ac:spMk id="13" creationId="{F4F9CE6C-EB7E-DBFE-C77E-B97A93A03817}"/>
          </ac:spMkLst>
        </pc:spChg>
      </pc:sldChg>
      <pc:sldChg chg="addSp delSp modSp add mod setBg">
        <pc:chgData name="Yoel Kortick" userId="167978f5-7f40-4909-85d5-d4149554ad4e" providerId="ADAL" clId="{17D78392-7091-4238-8278-2F3BDFF78295}" dt="2024-06-27T04:09:29.738" v="13014" actId="20577"/>
        <pc:sldMkLst>
          <pc:docMk/>
          <pc:sldMk cId="1822790369" sldId="782"/>
        </pc:sldMkLst>
        <pc:spChg chg="add mod">
          <ac:chgData name="Yoel Kortick" userId="167978f5-7f40-4909-85d5-d4149554ad4e" providerId="ADAL" clId="{17D78392-7091-4238-8278-2F3BDFF78295}" dt="2024-06-26T10:42:41.912" v="8048" actId="14100"/>
          <ac:spMkLst>
            <pc:docMk/>
            <pc:sldMk cId="1822790369" sldId="782"/>
            <ac:spMk id="5" creationId="{5BDC558D-BE80-E242-0CC0-36D1E61F43B2}"/>
          </ac:spMkLst>
        </pc:spChg>
        <pc:spChg chg="mod">
          <ac:chgData name="Yoel Kortick" userId="167978f5-7f40-4909-85d5-d4149554ad4e" providerId="ADAL" clId="{17D78392-7091-4238-8278-2F3BDFF78295}" dt="2024-06-26T09:50:14.416" v="6635"/>
          <ac:spMkLst>
            <pc:docMk/>
            <pc:sldMk cId="1822790369" sldId="782"/>
            <ac:spMk id="10" creationId="{4C5297D4-1A90-BA7E-1EA2-3486955EA032}"/>
          </ac:spMkLst>
        </pc:spChg>
        <pc:spChg chg="mod">
          <ac:chgData name="Yoel Kortick" userId="167978f5-7f40-4909-85d5-d4149554ad4e" providerId="ADAL" clId="{17D78392-7091-4238-8278-2F3BDFF78295}" dt="2024-06-27T04:09:29.738" v="13014" actId="20577"/>
          <ac:spMkLst>
            <pc:docMk/>
            <pc:sldMk cId="1822790369" sldId="782"/>
            <ac:spMk id="11" creationId="{1ACE3884-5DD3-4F86-13C6-FF34F1D35C8C}"/>
          </ac:spMkLst>
        </pc:spChg>
        <pc:picChg chg="add mod">
          <ac:chgData name="Yoel Kortick" userId="167978f5-7f40-4909-85d5-d4149554ad4e" providerId="ADAL" clId="{17D78392-7091-4238-8278-2F3BDFF78295}" dt="2024-06-26T10:42:18.504" v="8046" actId="208"/>
          <ac:picMkLst>
            <pc:docMk/>
            <pc:sldMk cId="1822790369" sldId="782"/>
            <ac:picMk id="3" creationId="{67275478-5185-4274-4419-CD4E5B4042F0}"/>
          </ac:picMkLst>
        </pc:picChg>
        <pc:picChg chg="del">
          <ac:chgData name="Yoel Kortick" userId="167978f5-7f40-4909-85d5-d4149554ad4e" providerId="ADAL" clId="{17D78392-7091-4238-8278-2F3BDFF78295}" dt="2024-06-26T09:50:17.639" v="6636" actId="478"/>
          <ac:picMkLst>
            <pc:docMk/>
            <pc:sldMk cId="1822790369" sldId="782"/>
            <ac:picMk id="4" creationId="{D8127B7E-E387-F84D-5873-963B236C4BB5}"/>
          </ac:picMkLst>
        </pc:picChg>
      </pc:sldChg>
      <pc:sldChg chg="modSp add mod">
        <pc:chgData name="Yoel Kortick" userId="167978f5-7f40-4909-85d5-d4149554ad4e" providerId="ADAL" clId="{17D78392-7091-4238-8278-2F3BDFF78295}" dt="2024-06-27T04:10:24.110" v="13018" actId="20577"/>
        <pc:sldMkLst>
          <pc:docMk/>
          <pc:sldMk cId="3169409164" sldId="783"/>
        </pc:sldMkLst>
        <pc:spChg chg="mod">
          <ac:chgData name="Yoel Kortick" userId="167978f5-7f40-4909-85d5-d4149554ad4e" providerId="ADAL" clId="{17D78392-7091-4238-8278-2F3BDFF78295}" dt="2024-06-27T04:10:24.110" v="13018" actId="20577"/>
          <ac:spMkLst>
            <pc:docMk/>
            <pc:sldMk cId="3169409164" sldId="783"/>
            <ac:spMk id="11" creationId="{1ACE3884-5DD3-4F86-13C6-FF34F1D35C8C}"/>
          </ac:spMkLst>
        </pc:spChg>
      </pc:sldChg>
      <pc:sldChg chg="addSp modSp add mod">
        <pc:chgData name="Yoel Kortick" userId="167978f5-7f40-4909-85d5-d4149554ad4e" providerId="ADAL" clId="{17D78392-7091-4238-8278-2F3BDFF78295}" dt="2024-06-27T04:16:21.462" v="13073"/>
        <pc:sldMkLst>
          <pc:docMk/>
          <pc:sldMk cId="3354366539" sldId="784"/>
        </pc:sldMkLst>
        <pc:spChg chg="add">
          <ac:chgData name="Yoel Kortick" userId="167978f5-7f40-4909-85d5-d4149554ad4e" providerId="ADAL" clId="{17D78392-7091-4238-8278-2F3BDFF78295}" dt="2024-06-26T09:58:54.650" v="7020" actId="11529"/>
          <ac:spMkLst>
            <pc:docMk/>
            <pc:sldMk cId="3354366539" sldId="784"/>
            <ac:spMk id="4" creationId="{8B37229E-9FA7-D40A-BB05-DF613964CA8D}"/>
          </ac:spMkLst>
        </pc:spChg>
        <pc:spChg chg="add mod">
          <ac:chgData name="Yoel Kortick" userId="167978f5-7f40-4909-85d5-d4149554ad4e" providerId="ADAL" clId="{17D78392-7091-4238-8278-2F3BDFF78295}" dt="2024-06-26T09:59:05.527" v="7022" actId="14100"/>
          <ac:spMkLst>
            <pc:docMk/>
            <pc:sldMk cId="3354366539" sldId="784"/>
            <ac:spMk id="5" creationId="{D9C8B420-7FA2-CB19-1BE3-EB9BEF917C3B}"/>
          </ac:spMkLst>
        </pc:spChg>
        <pc:spChg chg="add mod">
          <ac:chgData name="Yoel Kortick" userId="167978f5-7f40-4909-85d5-d4149554ad4e" providerId="ADAL" clId="{17D78392-7091-4238-8278-2F3BDFF78295}" dt="2024-06-27T04:16:21.462" v="13073"/>
          <ac:spMkLst>
            <pc:docMk/>
            <pc:sldMk cId="3354366539" sldId="784"/>
            <ac:spMk id="6" creationId="{1CCF64CE-C2CE-30C9-7E0C-3D31B14F7599}"/>
          </ac:spMkLst>
        </pc:spChg>
        <pc:spChg chg="mod">
          <ac:chgData name="Yoel Kortick" userId="167978f5-7f40-4909-85d5-d4149554ad4e" providerId="ADAL" clId="{17D78392-7091-4238-8278-2F3BDFF78295}" dt="2024-06-27T04:16:21.462" v="13073"/>
          <ac:spMkLst>
            <pc:docMk/>
            <pc:sldMk cId="3354366539" sldId="784"/>
            <ac:spMk id="11" creationId="{1ACE3884-5DD3-4F86-13C6-FF34F1D35C8C}"/>
          </ac:spMkLst>
        </pc:spChg>
        <pc:spChg chg="add mod">
          <ac:chgData name="Yoel Kortick" userId="167978f5-7f40-4909-85d5-d4149554ad4e" providerId="ADAL" clId="{17D78392-7091-4238-8278-2F3BDFF78295}" dt="2024-06-26T10:01:48.694" v="7132" actId="14100"/>
          <ac:spMkLst>
            <pc:docMk/>
            <pc:sldMk cId="3354366539" sldId="784"/>
            <ac:spMk id="13" creationId="{B8A525D8-7A03-A94D-3094-518EBD42FB53}"/>
          </ac:spMkLst>
        </pc:spChg>
        <pc:picChg chg="add mod ord">
          <ac:chgData name="Yoel Kortick" userId="167978f5-7f40-4909-85d5-d4149554ad4e" providerId="ADAL" clId="{17D78392-7091-4238-8278-2F3BDFF78295}" dt="2024-06-26T09:59:08.905" v="7023" actId="208"/>
          <ac:picMkLst>
            <pc:docMk/>
            <pc:sldMk cId="3354366539" sldId="784"/>
            <ac:picMk id="3" creationId="{AFA5BF16-C583-E07A-3665-F2821D89D578}"/>
          </ac:picMkLst>
        </pc:picChg>
        <pc:cxnChg chg="add mod">
          <ac:chgData name="Yoel Kortick" userId="167978f5-7f40-4909-85d5-d4149554ad4e" providerId="ADAL" clId="{17D78392-7091-4238-8278-2F3BDFF78295}" dt="2024-06-26T09:59:47.708" v="7059" actId="14100"/>
          <ac:cxnSpMkLst>
            <pc:docMk/>
            <pc:sldMk cId="3354366539" sldId="784"/>
            <ac:cxnSpMk id="8" creationId="{690AC886-2C45-A929-1C58-5AECA4D84BCD}"/>
          </ac:cxnSpMkLst>
        </pc:cxnChg>
        <pc:cxnChg chg="add mod">
          <ac:chgData name="Yoel Kortick" userId="167978f5-7f40-4909-85d5-d4149554ad4e" providerId="ADAL" clId="{17D78392-7091-4238-8278-2F3BDFF78295}" dt="2024-06-26T10:01:56.863" v="7134" actId="14100"/>
          <ac:cxnSpMkLst>
            <pc:docMk/>
            <pc:sldMk cId="3354366539" sldId="784"/>
            <ac:cxnSpMk id="14" creationId="{87D6140D-53B8-25D9-B43A-5D06DC5F0BE7}"/>
          </ac:cxnSpMkLst>
        </pc:cxnChg>
      </pc:sldChg>
      <pc:sldChg chg="addSp delSp modSp add mod">
        <pc:chgData name="Yoel Kortick" userId="167978f5-7f40-4909-85d5-d4149554ad4e" providerId="ADAL" clId="{17D78392-7091-4238-8278-2F3BDFF78295}" dt="2024-06-26T10:00:58.721" v="7082" actId="208"/>
        <pc:sldMkLst>
          <pc:docMk/>
          <pc:sldMk cId="128381602" sldId="785"/>
        </pc:sldMkLst>
        <pc:spChg chg="del">
          <ac:chgData name="Yoel Kortick" userId="167978f5-7f40-4909-85d5-d4149554ad4e" providerId="ADAL" clId="{17D78392-7091-4238-8278-2F3BDFF78295}" dt="2024-06-26T10:00:54.911" v="7079" actId="478"/>
          <ac:spMkLst>
            <pc:docMk/>
            <pc:sldMk cId="128381602" sldId="785"/>
            <ac:spMk id="4" creationId="{8B37229E-9FA7-D40A-BB05-DF613964CA8D}"/>
          </ac:spMkLst>
        </pc:spChg>
        <pc:spChg chg="mod">
          <ac:chgData name="Yoel Kortick" userId="167978f5-7f40-4909-85d5-d4149554ad4e" providerId="ADAL" clId="{17D78392-7091-4238-8278-2F3BDFF78295}" dt="2024-06-26T10:00:45.751" v="7078" actId="14100"/>
          <ac:spMkLst>
            <pc:docMk/>
            <pc:sldMk cId="128381602" sldId="785"/>
            <ac:spMk id="5" creationId="{D9C8B420-7FA2-CB19-1BE3-EB9BEF917C3B}"/>
          </ac:spMkLst>
        </pc:spChg>
        <pc:spChg chg="del">
          <ac:chgData name="Yoel Kortick" userId="167978f5-7f40-4909-85d5-d4149554ad4e" providerId="ADAL" clId="{17D78392-7091-4238-8278-2F3BDFF78295}" dt="2024-06-26T10:00:56.348" v="7080" actId="478"/>
          <ac:spMkLst>
            <pc:docMk/>
            <pc:sldMk cId="128381602" sldId="785"/>
            <ac:spMk id="6" creationId="{1CCF64CE-C2CE-30C9-7E0C-3D31B14F7599}"/>
          </ac:spMkLst>
        </pc:spChg>
        <pc:spChg chg="mod">
          <ac:chgData name="Yoel Kortick" userId="167978f5-7f40-4909-85d5-d4149554ad4e" providerId="ADAL" clId="{17D78392-7091-4238-8278-2F3BDFF78295}" dt="2024-06-26T10:00:33.505" v="7073" actId="20577"/>
          <ac:spMkLst>
            <pc:docMk/>
            <pc:sldMk cId="128381602" sldId="785"/>
            <ac:spMk id="11" creationId="{1ACE3884-5DD3-4F86-13C6-FF34F1D35C8C}"/>
          </ac:spMkLst>
        </pc:spChg>
        <pc:picChg chg="del">
          <ac:chgData name="Yoel Kortick" userId="167978f5-7f40-4909-85d5-d4149554ad4e" providerId="ADAL" clId="{17D78392-7091-4238-8278-2F3BDFF78295}" dt="2024-06-26T10:00:35.524" v="7074" actId="478"/>
          <ac:picMkLst>
            <pc:docMk/>
            <pc:sldMk cId="128381602" sldId="785"/>
            <ac:picMk id="3" creationId="{AFA5BF16-C583-E07A-3665-F2821D89D578}"/>
          </ac:picMkLst>
        </pc:picChg>
        <pc:picChg chg="add mod ord">
          <ac:chgData name="Yoel Kortick" userId="167978f5-7f40-4909-85d5-d4149554ad4e" providerId="ADAL" clId="{17D78392-7091-4238-8278-2F3BDFF78295}" dt="2024-06-26T10:00:58.721" v="7082" actId="208"/>
          <ac:picMkLst>
            <pc:docMk/>
            <pc:sldMk cId="128381602" sldId="785"/>
            <ac:picMk id="7" creationId="{CDEF0BE2-975F-BB7A-1C06-9C30B6BFB99A}"/>
          </ac:picMkLst>
        </pc:picChg>
        <pc:cxnChg chg="del">
          <ac:chgData name="Yoel Kortick" userId="167978f5-7f40-4909-85d5-d4149554ad4e" providerId="ADAL" clId="{17D78392-7091-4238-8278-2F3BDFF78295}" dt="2024-06-26T10:00:57.163" v="7081" actId="478"/>
          <ac:cxnSpMkLst>
            <pc:docMk/>
            <pc:sldMk cId="128381602" sldId="785"/>
            <ac:cxnSpMk id="8" creationId="{690AC886-2C45-A929-1C58-5AECA4D84BCD}"/>
          </ac:cxnSpMkLst>
        </pc:cxnChg>
      </pc:sldChg>
      <pc:sldChg chg="addSp delSp modSp add mod">
        <pc:chgData name="Yoel Kortick" userId="167978f5-7f40-4909-85d5-d4149554ad4e" providerId="ADAL" clId="{17D78392-7091-4238-8278-2F3BDFF78295}" dt="2024-06-27T04:16:21.462" v="13073"/>
        <pc:sldMkLst>
          <pc:docMk/>
          <pc:sldMk cId="649209413" sldId="786"/>
        </pc:sldMkLst>
        <pc:spChg chg="mod">
          <ac:chgData name="Yoel Kortick" userId="167978f5-7f40-4909-85d5-d4149554ad4e" providerId="ADAL" clId="{17D78392-7091-4238-8278-2F3BDFF78295}" dt="2024-06-26T10:03:02.920" v="7208" actId="14100"/>
          <ac:spMkLst>
            <pc:docMk/>
            <pc:sldMk cId="649209413" sldId="786"/>
            <ac:spMk id="5" creationId="{D9C8B420-7FA2-CB19-1BE3-EB9BEF917C3B}"/>
          </ac:spMkLst>
        </pc:spChg>
        <pc:spChg chg="add mod">
          <ac:chgData name="Yoel Kortick" userId="167978f5-7f40-4909-85d5-d4149554ad4e" providerId="ADAL" clId="{17D78392-7091-4238-8278-2F3BDFF78295}" dt="2024-06-26T10:03:30.719" v="7214" actId="1076"/>
          <ac:spMkLst>
            <pc:docMk/>
            <pc:sldMk cId="649209413" sldId="786"/>
            <ac:spMk id="8" creationId="{D86E3D33-A968-7849-7B16-9564CE99F4B6}"/>
          </ac:spMkLst>
        </pc:spChg>
        <pc:spChg chg="mod">
          <ac:chgData name="Yoel Kortick" userId="167978f5-7f40-4909-85d5-d4149554ad4e" providerId="ADAL" clId="{17D78392-7091-4238-8278-2F3BDFF78295}" dt="2024-06-27T04:16:21.462" v="13073"/>
          <ac:spMkLst>
            <pc:docMk/>
            <pc:sldMk cId="649209413" sldId="786"/>
            <ac:spMk id="11" creationId="{1ACE3884-5DD3-4F86-13C6-FF34F1D35C8C}"/>
          </ac:spMkLst>
        </pc:spChg>
        <pc:picChg chg="add del mod">
          <ac:chgData name="Yoel Kortick" userId="167978f5-7f40-4909-85d5-d4149554ad4e" providerId="ADAL" clId="{17D78392-7091-4238-8278-2F3BDFF78295}" dt="2024-06-26T10:02:42.225" v="7204" actId="478"/>
          <ac:picMkLst>
            <pc:docMk/>
            <pc:sldMk cId="649209413" sldId="786"/>
            <ac:picMk id="3" creationId="{14C6F8DF-B7B4-F9A7-8E9F-7E379A9B04B8}"/>
          </ac:picMkLst>
        </pc:picChg>
        <pc:picChg chg="add mod ord">
          <ac:chgData name="Yoel Kortick" userId="167978f5-7f40-4909-85d5-d4149554ad4e" providerId="ADAL" clId="{17D78392-7091-4238-8278-2F3BDFF78295}" dt="2024-06-26T10:03:04.656" v="7209" actId="208"/>
          <ac:picMkLst>
            <pc:docMk/>
            <pc:sldMk cId="649209413" sldId="786"/>
            <ac:picMk id="6" creationId="{7D3E0350-879C-6BE4-11C2-4BB3D3D1A357}"/>
          </ac:picMkLst>
        </pc:picChg>
        <pc:picChg chg="del">
          <ac:chgData name="Yoel Kortick" userId="167978f5-7f40-4909-85d5-d4149554ad4e" providerId="ADAL" clId="{17D78392-7091-4238-8278-2F3BDFF78295}" dt="2024-06-26T10:02:36.917" v="7188" actId="478"/>
          <ac:picMkLst>
            <pc:docMk/>
            <pc:sldMk cId="649209413" sldId="786"/>
            <ac:picMk id="7" creationId="{CDEF0BE2-975F-BB7A-1C06-9C30B6BFB99A}"/>
          </ac:picMkLst>
        </pc:picChg>
        <pc:cxnChg chg="add">
          <ac:chgData name="Yoel Kortick" userId="167978f5-7f40-4909-85d5-d4149554ad4e" providerId="ADAL" clId="{17D78392-7091-4238-8278-2F3BDFF78295}" dt="2024-06-26T10:03:37.322" v="7215" actId="11529"/>
          <ac:cxnSpMkLst>
            <pc:docMk/>
            <pc:sldMk cId="649209413" sldId="786"/>
            <ac:cxnSpMk id="13" creationId="{9ED3083F-A06D-FA8E-AAEF-04C413664A33}"/>
          </ac:cxnSpMkLst>
        </pc:cxnChg>
      </pc:sldChg>
      <pc:sldChg chg="addSp delSp modSp add mod">
        <pc:chgData name="Yoel Kortick" userId="167978f5-7f40-4909-85d5-d4149554ad4e" providerId="ADAL" clId="{17D78392-7091-4238-8278-2F3BDFF78295}" dt="2024-06-26T10:08:23.687" v="7400" actId="20577"/>
        <pc:sldMkLst>
          <pc:docMk/>
          <pc:sldMk cId="1899294199" sldId="787"/>
        </pc:sldMkLst>
        <pc:spChg chg="add mod">
          <ac:chgData name="Yoel Kortick" userId="167978f5-7f40-4909-85d5-d4149554ad4e" providerId="ADAL" clId="{17D78392-7091-4238-8278-2F3BDFF78295}" dt="2024-06-26T10:06:45.753" v="7367" actId="14100"/>
          <ac:spMkLst>
            <pc:docMk/>
            <pc:sldMk cId="1899294199" sldId="787"/>
            <ac:spMk id="6" creationId="{8D39AC1C-4AB6-1225-4897-61A132D8F3B8}"/>
          </ac:spMkLst>
        </pc:spChg>
        <pc:spChg chg="add">
          <ac:chgData name="Yoel Kortick" userId="167978f5-7f40-4909-85d5-d4149554ad4e" providerId="ADAL" clId="{17D78392-7091-4238-8278-2F3BDFF78295}" dt="2024-06-26T10:06:51.049" v="7368" actId="11529"/>
          <ac:spMkLst>
            <pc:docMk/>
            <pc:sldMk cId="1899294199" sldId="787"/>
            <ac:spMk id="7" creationId="{73EC63FB-2BA2-A211-23EB-C8446FB9F9E7}"/>
          </ac:spMkLst>
        </pc:spChg>
        <pc:spChg chg="mod">
          <ac:chgData name="Yoel Kortick" userId="167978f5-7f40-4909-85d5-d4149554ad4e" providerId="ADAL" clId="{17D78392-7091-4238-8278-2F3BDFF78295}" dt="2024-06-26T10:08:23.687" v="7400" actId="20577"/>
          <ac:spMkLst>
            <pc:docMk/>
            <pc:sldMk cId="1899294199" sldId="787"/>
            <ac:spMk id="11" creationId="{1ACE3884-5DD3-4F86-13C6-FF34F1D35C8C}"/>
          </ac:spMkLst>
        </pc:spChg>
        <pc:picChg chg="add del">
          <ac:chgData name="Yoel Kortick" userId="167978f5-7f40-4909-85d5-d4149554ad4e" providerId="ADAL" clId="{17D78392-7091-4238-8278-2F3BDFF78295}" dt="2024-06-26T10:06:27.804" v="7363" actId="478"/>
          <ac:picMkLst>
            <pc:docMk/>
            <pc:sldMk cId="1899294199" sldId="787"/>
            <ac:picMk id="3" creationId="{4F52DDF0-689A-E642-AF03-4BEF49B366AD}"/>
          </ac:picMkLst>
        </pc:picChg>
        <pc:picChg chg="add mod ord">
          <ac:chgData name="Yoel Kortick" userId="167978f5-7f40-4909-85d5-d4149554ad4e" providerId="ADAL" clId="{17D78392-7091-4238-8278-2F3BDFF78295}" dt="2024-06-26T10:06:53.579" v="7369" actId="208"/>
          <ac:picMkLst>
            <pc:docMk/>
            <pc:sldMk cId="1899294199" sldId="787"/>
            <ac:picMk id="5" creationId="{77CBAFE7-FB6F-9722-D05A-7E7D9B5CF8D8}"/>
          </ac:picMkLst>
        </pc:picChg>
      </pc:sldChg>
      <pc:sldChg chg="addSp delSp modSp add mod">
        <pc:chgData name="Yoel Kortick" userId="167978f5-7f40-4909-85d5-d4149554ad4e" providerId="ADAL" clId="{17D78392-7091-4238-8278-2F3BDFF78295}" dt="2024-06-26T10:08:15.404" v="7394" actId="20577"/>
        <pc:sldMkLst>
          <pc:docMk/>
          <pc:sldMk cId="718108675" sldId="788"/>
        </pc:sldMkLst>
        <pc:spChg chg="mod">
          <ac:chgData name="Yoel Kortick" userId="167978f5-7f40-4909-85d5-d4149554ad4e" providerId="ADAL" clId="{17D78392-7091-4238-8278-2F3BDFF78295}" dt="2024-06-26T10:08:15.404" v="7394" actId="20577"/>
          <ac:spMkLst>
            <pc:docMk/>
            <pc:sldMk cId="718108675" sldId="788"/>
            <ac:spMk id="11" creationId="{1ACE3884-5DD3-4F86-13C6-FF34F1D35C8C}"/>
          </ac:spMkLst>
        </pc:spChg>
        <pc:picChg chg="add del ord">
          <ac:chgData name="Yoel Kortick" userId="167978f5-7f40-4909-85d5-d4149554ad4e" providerId="ADAL" clId="{17D78392-7091-4238-8278-2F3BDFF78295}" dt="2024-06-26T10:07:43.082" v="7378" actId="478"/>
          <ac:picMkLst>
            <pc:docMk/>
            <pc:sldMk cId="718108675" sldId="788"/>
            <ac:picMk id="3" creationId="{ED392C3E-2FB1-12D3-408E-D02587DD3915}"/>
          </ac:picMkLst>
        </pc:picChg>
        <pc:picChg chg="del">
          <ac:chgData name="Yoel Kortick" userId="167978f5-7f40-4909-85d5-d4149554ad4e" providerId="ADAL" clId="{17D78392-7091-4238-8278-2F3BDFF78295}" dt="2024-06-26T10:07:38.224" v="7375" actId="478"/>
          <ac:picMkLst>
            <pc:docMk/>
            <pc:sldMk cId="718108675" sldId="788"/>
            <ac:picMk id="5" creationId="{77CBAFE7-FB6F-9722-D05A-7E7D9B5CF8D8}"/>
          </ac:picMkLst>
        </pc:picChg>
        <pc:picChg chg="add ord">
          <ac:chgData name="Yoel Kortick" userId="167978f5-7f40-4909-85d5-d4149554ad4e" providerId="ADAL" clId="{17D78392-7091-4238-8278-2F3BDFF78295}" dt="2024-06-26T10:07:47.677" v="7380" actId="167"/>
          <ac:picMkLst>
            <pc:docMk/>
            <pc:sldMk cId="718108675" sldId="788"/>
            <ac:picMk id="8" creationId="{0DC0DA44-0436-E46D-115F-165DD29164B2}"/>
          </ac:picMkLst>
        </pc:picChg>
      </pc:sldChg>
      <pc:sldChg chg="addSp delSp modSp add mod">
        <pc:chgData name="Yoel Kortick" userId="167978f5-7f40-4909-85d5-d4149554ad4e" providerId="ADAL" clId="{17D78392-7091-4238-8278-2F3BDFF78295}" dt="2024-06-27T04:16:21.462" v="13073"/>
        <pc:sldMkLst>
          <pc:docMk/>
          <pc:sldMk cId="4046549890" sldId="789"/>
        </pc:sldMkLst>
        <pc:spChg chg="mod">
          <ac:chgData name="Yoel Kortick" userId="167978f5-7f40-4909-85d5-d4149554ad4e" providerId="ADAL" clId="{17D78392-7091-4238-8278-2F3BDFF78295}" dt="2024-06-26T10:25:14.124" v="7509" actId="1076"/>
          <ac:spMkLst>
            <pc:docMk/>
            <pc:sldMk cId="4046549890" sldId="789"/>
            <ac:spMk id="5" creationId="{D9C8B420-7FA2-CB19-1BE3-EB9BEF917C3B}"/>
          </ac:spMkLst>
        </pc:spChg>
        <pc:spChg chg="del">
          <ac:chgData name="Yoel Kortick" userId="167978f5-7f40-4909-85d5-d4149554ad4e" providerId="ADAL" clId="{17D78392-7091-4238-8278-2F3BDFF78295}" dt="2024-06-26T10:23:47.768" v="7476" actId="478"/>
          <ac:spMkLst>
            <pc:docMk/>
            <pc:sldMk cId="4046549890" sldId="789"/>
            <ac:spMk id="8" creationId="{D86E3D33-A968-7849-7B16-9564CE99F4B6}"/>
          </ac:spMkLst>
        </pc:spChg>
        <pc:spChg chg="mod">
          <ac:chgData name="Yoel Kortick" userId="167978f5-7f40-4909-85d5-d4149554ad4e" providerId="ADAL" clId="{17D78392-7091-4238-8278-2F3BDFF78295}" dt="2024-06-27T04:16:21.462" v="13073"/>
          <ac:spMkLst>
            <pc:docMk/>
            <pc:sldMk cId="4046549890" sldId="789"/>
            <ac:spMk id="11" creationId="{1ACE3884-5DD3-4F86-13C6-FF34F1D35C8C}"/>
          </ac:spMkLst>
        </pc:spChg>
        <pc:spChg chg="add">
          <ac:chgData name="Yoel Kortick" userId="167978f5-7f40-4909-85d5-d4149554ad4e" providerId="ADAL" clId="{17D78392-7091-4238-8278-2F3BDFF78295}" dt="2024-06-26T10:24:27.812" v="7504" actId="11529"/>
          <ac:spMkLst>
            <pc:docMk/>
            <pc:sldMk cId="4046549890" sldId="789"/>
            <ac:spMk id="12" creationId="{2F616799-6559-7D52-83C5-9730D8A93303}"/>
          </ac:spMkLst>
        </pc:spChg>
        <pc:spChg chg="add">
          <ac:chgData name="Yoel Kortick" userId="167978f5-7f40-4909-85d5-d4149554ad4e" providerId="ADAL" clId="{17D78392-7091-4238-8278-2F3BDFF78295}" dt="2024-06-26T10:24:32.570" v="7505" actId="11529"/>
          <ac:spMkLst>
            <pc:docMk/>
            <pc:sldMk cId="4046549890" sldId="789"/>
            <ac:spMk id="14" creationId="{52BA1A53-9627-33A7-4932-4918E3FCEE5D}"/>
          </ac:spMkLst>
        </pc:spChg>
        <pc:spChg chg="add mod">
          <ac:chgData name="Yoel Kortick" userId="167978f5-7f40-4909-85d5-d4149554ad4e" providerId="ADAL" clId="{17D78392-7091-4238-8278-2F3BDFF78295}" dt="2024-06-26T10:26:25.047" v="7571" actId="1035"/>
          <ac:spMkLst>
            <pc:docMk/>
            <pc:sldMk cId="4046549890" sldId="789"/>
            <ac:spMk id="15" creationId="{EF820E3A-6FB5-2765-0724-582E6E6036E9}"/>
          </ac:spMkLst>
        </pc:spChg>
        <pc:picChg chg="add del">
          <ac:chgData name="Yoel Kortick" userId="167978f5-7f40-4909-85d5-d4149554ad4e" providerId="ADAL" clId="{17D78392-7091-4238-8278-2F3BDFF78295}" dt="2024-06-26T10:23:17.564" v="7431" actId="22"/>
          <ac:picMkLst>
            <pc:docMk/>
            <pc:sldMk cId="4046549890" sldId="789"/>
            <ac:picMk id="3" creationId="{97449D2A-F7B1-1BC0-FD50-71DB05CF4ABA}"/>
          </ac:picMkLst>
        </pc:picChg>
        <pc:picChg chg="del">
          <ac:chgData name="Yoel Kortick" userId="167978f5-7f40-4909-85d5-d4149554ad4e" providerId="ADAL" clId="{17D78392-7091-4238-8278-2F3BDFF78295}" dt="2024-06-26T10:23:15.806" v="7429" actId="478"/>
          <ac:picMkLst>
            <pc:docMk/>
            <pc:sldMk cId="4046549890" sldId="789"/>
            <ac:picMk id="6" creationId="{7D3E0350-879C-6BE4-11C2-4BB3D3D1A357}"/>
          </ac:picMkLst>
        </pc:picChg>
        <pc:picChg chg="add mod ord">
          <ac:chgData name="Yoel Kortick" userId="167978f5-7f40-4909-85d5-d4149554ad4e" providerId="ADAL" clId="{17D78392-7091-4238-8278-2F3BDFF78295}" dt="2024-06-26T10:25:09.677" v="7508" actId="167"/>
          <ac:picMkLst>
            <pc:docMk/>
            <pc:sldMk cId="4046549890" sldId="789"/>
            <ac:picMk id="7" creationId="{D7BAED39-CE06-FD34-D05A-5D51E7B5AF2B}"/>
          </ac:picMkLst>
        </pc:picChg>
        <pc:cxnChg chg="del mod">
          <ac:chgData name="Yoel Kortick" userId="167978f5-7f40-4909-85d5-d4149554ad4e" providerId="ADAL" clId="{17D78392-7091-4238-8278-2F3BDFF78295}" dt="2024-06-26T10:23:48.421" v="7477" actId="478"/>
          <ac:cxnSpMkLst>
            <pc:docMk/>
            <pc:sldMk cId="4046549890" sldId="789"/>
            <ac:cxnSpMk id="13" creationId="{9ED3083F-A06D-FA8E-AAEF-04C413664A33}"/>
          </ac:cxnSpMkLst>
        </pc:cxnChg>
      </pc:sldChg>
      <pc:sldChg chg="addSp delSp modSp add mod">
        <pc:chgData name="Yoel Kortick" userId="167978f5-7f40-4909-85d5-d4149554ad4e" providerId="ADAL" clId="{17D78392-7091-4238-8278-2F3BDFF78295}" dt="2024-06-26T10:30:24.222" v="7719" actId="208"/>
        <pc:sldMkLst>
          <pc:docMk/>
          <pc:sldMk cId="4156085395" sldId="790"/>
        </pc:sldMkLst>
        <pc:spChg chg="add mod">
          <ac:chgData name="Yoel Kortick" userId="167978f5-7f40-4909-85d5-d4149554ad4e" providerId="ADAL" clId="{17D78392-7091-4238-8278-2F3BDFF78295}" dt="2024-06-26T10:30:22.465" v="7718" actId="1076"/>
          <ac:spMkLst>
            <pc:docMk/>
            <pc:sldMk cId="4156085395" sldId="790"/>
            <ac:spMk id="4" creationId="{019373F9-90E6-FC8F-1763-6E98874579A1}"/>
          </ac:spMkLst>
        </pc:spChg>
        <pc:spChg chg="del">
          <ac:chgData name="Yoel Kortick" userId="167978f5-7f40-4909-85d5-d4149554ad4e" providerId="ADAL" clId="{17D78392-7091-4238-8278-2F3BDFF78295}" dt="2024-06-26T10:25:31.496" v="7562" actId="478"/>
          <ac:spMkLst>
            <pc:docMk/>
            <pc:sldMk cId="4156085395" sldId="790"/>
            <ac:spMk id="5" creationId="{D9C8B420-7FA2-CB19-1BE3-EB9BEF917C3B}"/>
          </ac:spMkLst>
        </pc:spChg>
        <pc:spChg chg="mod">
          <ac:chgData name="Yoel Kortick" userId="167978f5-7f40-4909-85d5-d4149554ad4e" providerId="ADAL" clId="{17D78392-7091-4238-8278-2F3BDFF78295}" dt="2024-06-26T10:25:38.267" v="7566" actId="33524"/>
          <ac:spMkLst>
            <pc:docMk/>
            <pc:sldMk cId="4156085395" sldId="790"/>
            <ac:spMk id="11" creationId="{1ACE3884-5DD3-4F86-13C6-FF34F1D35C8C}"/>
          </ac:spMkLst>
        </pc:spChg>
        <pc:spChg chg="del">
          <ac:chgData name="Yoel Kortick" userId="167978f5-7f40-4909-85d5-d4149554ad4e" providerId="ADAL" clId="{17D78392-7091-4238-8278-2F3BDFF78295}" dt="2024-06-26T10:25:31.496" v="7562" actId="478"/>
          <ac:spMkLst>
            <pc:docMk/>
            <pc:sldMk cId="4156085395" sldId="790"/>
            <ac:spMk id="12" creationId="{2F616799-6559-7D52-83C5-9730D8A93303}"/>
          </ac:spMkLst>
        </pc:spChg>
        <pc:spChg chg="del">
          <ac:chgData name="Yoel Kortick" userId="167978f5-7f40-4909-85d5-d4149554ad4e" providerId="ADAL" clId="{17D78392-7091-4238-8278-2F3BDFF78295}" dt="2024-06-26T10:25:31.496" v="7562" actId="478"/>
          <ac:spMkLst>
            <pc:docMk/>
            <pc:sldMk cId="4156085395" sldId="790"/>
            <ac:spMk id="14" creationId="{52BA1A53-9627-33A7-4932-4918E3FCEE5D}"/>
          </ac:spMkLst>
        </pc:spChg>
        <pc:picChg chg="add del mod">
          <ac:chgData name="Yoel Kortick" userId="167978f5-7f40-4909-85d5-d4149554ad4e" providerId="ADAL" clId="{17D78392-7091-4238-8278-2F3BDFF78295}" dt="2024-06-26T10:30:13.324" v="7713" actId="478"/>
          <ac:picMkLst>
            <pc:docMk/>
            <pc:sldMk cId="4156085395" sldId="790"/>
            <ac:picMk id="3" creationId="{9AD06F37-F643-74ED-9266-382EE56742DC}"/>
          </ac:picMkLst>
        </pc:picChg>
        <pc:picChg chg="del">
          <ac:chgData name="Yoel Kortick" userId="167978f5-7f40-4909-85d5-d4149554ad4e" providerId="ADAL" clId="{17D78392-7091-4238-8278-2F3BDFF78295}" dt="2024-06-26T10:25:06.113" v="7507" actId="478"/>
          <ac:picMkLst>
            <pc:docMk/>
            <pc:sldMk cId="4156085395" sldId="790"/>
            <ac:picMk id="7" creationId="{D7BAED39-CE06-FD34-D05A-5D51E7B5AF2B}"/>
          </ac:picMkLst>
        </pc:picChg>
        <pc:picChg chg="add mod ord">
          <ac:chgData name="Yoel Kortick" userId="167978f5-7f40-4909-85d5-d4149554ad4e" providerId="ADAL" clId="{17D78392-7091-4238-8278-2F3BDFF78295}" dt="2024-06-26T10:30:24.222" v="7719" actId="208"/>
          <ac:picMkLst>
            <pc:docMk/>
            <pc:sldMk cId="4156085395" sldId="790"/>
            <ac:picMk id="8" creationId="{A90D1FA0-A3C8-C322-928A-94B9597FCF14}"/>
          </ac:picMkLst>
        </pc:picChg>
      </pc:sldChg>
      <pc:sldChg chg="addSp delSp modSp add mod">
        <pc:chgData name="Yoel Kortick" userId="167978f5-7f40-4909-85d5-d4149554ad4e" providerId="ADAL" clId="{17D78392-7091-4238-8278-2F3BDFF78295}" dt="2024-06-26T10:36:24.029" v="7844" actId="11529"/>
        <pc:sldMkLst>
          <pc:docMk/>
          <pc:sldMk cId="1433489698" sldId="791"/>
        </pc:sldMkLst>
        <pc:spChg chg="del">
          <ac:chgData name="Yoel Kortick" userId="167978f5-7f40-4909-85d5-d4149554ad4e" providerId="ADAL" clId="{17D78392-7091-4238-8278-2F3BDFF78295}" dt="2024-06-26T10:34:53.796" v="7722" actId="478"/>
          <ac:spMkLst>
            <pc:docMk/>
            <pc:sldMk cId="1433489698" sldId="791"/>
            <ac:spMk id="4" creationId="{019373F9-90E6-FC8F-1763-6E98874579A1}"/>
          </ac:spMkLst>
        </pc:spChg>
        <pc:spChg chg="add">
          <ac:chgData name="Yoel Kortick" userId="167978f5-7f40-4909-85d5-d4149554ad4e" providerId="ADAL" clId="{17D78392-7091-4238-8278-2F3BDFF78295}" dt="2024-06-26T10:35:38.188" v="7751" actId="11529"/>
          <ac:spMkLst>
            <pc:docMk/>
            <pc:sldMk cId="1433489698" sldId="791"/>
            <ac:spMk id="8" creationId="{8AF07547-0D4E-88B2-467D-6F2FE74B968E}"/>
          </ac:spMkLst>
        </pc:spChg>
        <pc:spChg chg="mod">
          <ac:chgData name="Yoel Kortick" userId="167978f5-7f40-4909-85d5-d4149554ad4e" providerId="ADAL" clId="{17D78392-7091-4238-8278-2F3BDFF78295}" dt="2024-06-26T10:28:06.631" v="7712" actId="20577"/>
          <ac:spMkLst>
            <pc:docMk/>
            <pc:sldMk cId="1433489698" sldId="791"/>
            <ac:spMk id="11" creationId="{1ACE3884-5DD3-4F86-13C6-FF34F1D35C8C}"/>
          </ac:spMkLst>
        </pc:spChg>
        <pc:spChg chg="add mod">
          <ac:chgData name="Yoel Kortick" userId="167978f5-7f40-4909-85d5-d4149554ad4e" providerId="ADAL" clId="{17D78392-7091-4238-8278-2F3BDFF78295}" dt="2024-06-26T10:36:17.805" v="7843" actId="208"/>
          <ac:spMkLst>
            <pc:docMk/>
            <pc:sldMk cId="1433489698" sldId="791"/>
            <ac:spMk id="12" creationId="{18E26451-5F81-7016-6DD8-3D896F236F5F}"/>
          </ac:spMkLst>
        </pc:spChg>
        <pc:picChg chg="del">
          <ac:chgData name="Yoel Kortick" userId="167978f5-7f40-4909-85d5-d4149554ad4e" providerId="ADAL" clId="{17D78392-7091-4238-8278-2F3BDFF78295}" dt="2024-06-26T10:34:50.419" v="7720" actId="478"/>
          <ac:picMkLst>
            <pc:docMk/>
            <pc:sldMk cId="1433489698" sldId="791"/>
            <ac:picMk id="3" creationId="{9AD06F37-F643-74ED-9266-382EE56742DC}"/>
          </ac:picMkLst>
        </pc:picChg>
        <pc:picChg chg="add del mod">
          <ac:chgData name="Yoel Kortick" userId="167978f5-7f40-4909-85d5-d4149554ad4e" providerId="ADAL" clId="{17D78392-7091-4238-8278-2F3BDFF78295}" dt="2024-06-26T10:35:26.739" v="7738" actId="478"/>
          <ac:picMkLst>
            <pc:docMk/>
            <pc:sldMk cId="1433489698" sldId="791"/>
            <ac:picMk id="5" creationId="{EC8ADE9D-097B-3DD7-50A6-395FE10CF4BE}"/>
          </ac:picMkLst>
        </pc:picChg>
        <pc:picChg chg="add mod">
          <ac:chgData name="Yoel Kortick" userId="167978f5-7f40-4909-85d5-d4149554ad4e" providerId="ADAL" clId="{17D78392-7091-4238-8278-2F3BDFF78295}" dt="2024-06-26T10:35:30.721" v="7750" actId="208"/>
          <ac:picMkLst>
            <pc:docMk/>
            <pc:sldMk cId="1433489698" sldId="791"/>
            <ac:picMk id="7" creationId="{0DB4618E-AC25-CC53-DD18-3011CBC5706C}"/>
          </ac:picMkLst>
        </pc:picChg>
        <pc:cxnChg chg="add">
          <ac:chgData name="Yoel Kortick" userId="167978f5-7f40-4909-85d5-d4149554ad4e" providerId="ADAL" clId="{17D78392-7091-4238-8278-2F3BDFF78295}" dt="2024-06-26T10:36:24.029" v="7844" actId="11529"/>
          <ac:cxnSpMkLst>
            <pc:docMk/>
            <pc:sldMk cId="1433489698" sldId="791"/>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2444540144" sldId="792"/>
        </pc:sldMkLst>
        <pc:spChg chg="mod">
          <ac:chgData name="Yoel Kortick" userId="167978f5-7f40-4909-85d5-d4149554ad4e" providerId="ADAL" clId="{17D78392-7091-4238-8278-2F3BDFF78295}" dt="2024-06-27T04:16:21.462" v="13073"/>
          <ac:spMkLst>
            <pc:docMk/>
            <pc:sldMk cId="2444540144" sldId="792"/>
            <ac:spMk id="11" creationId="{1ACE3884-5DD3-4F86-13C6-FF34F1D35C8C}"/>
          </ac:spMkLst>
        </pc:spChg>
      </pc:sldChg>
      <pc:sldChg chg="addSp delSp modSp add del mod">
        <pc:chgData name="Yoel Kortick" userId="167978f5-7f40-4909-85d5-d4149554ad4e" providerId="ADAL" clId="{17D78392-7091-4238-8278-2F3BDFF78295}" dt="2024-06-26T10:40:45.405" v="7913" actId="47"/>
        <pc:sldMkLst>
          <pc:docMk/>
          <pc:sldMk cId="3934919154" sldId="792"/>
        </pc:sldMkLst>
        <pc:spChg chg="add mod">
          <ac:chgData name="Yoel Kortick" userId="167978f5-7f40-4909-85d5-d4149554ad4e" providerId="ADAL" clId="{17D78392-7091-4238-8278-2F3BDFF78295}" dt="2024-06-26T10:38:07.852" v="7907" actId="14100"/>
          <ac:spMkLst>
            <pc:docMk/>
            <pc:sldMk cId="3934919154" sldId="792"/>
            <ac:spMk id="4" creationId="{1D520BC1-16E3-1454-E43C-5EEC63986B5B}"/>
          </ac:spMkLst>
        </pc:spChg>
        <pc:spChg chg="add mod">
          <ac:chgData name="Yoel Kortick" userId="167978f5-7f40-4909-85d5-d4149554ad4e" providerId="ADAL" clId="{17D78392-7091-4238-8278-2F3BDFF78295}" dt="2024-06-26T10:38:13.311" v="7909" actId="14100"/>
          <ac:spMkLst>
            <pc:docMk/>
            <pc:sldMk cId="3934919154" sldId="792"/>
            <ac:spMk id="5" creationId="{083C3CDD-1186-C548-83F6-E99661C41EA3}"/>
          </ac:spMkLst>
        </pc:spChg>
        <pc:spChg chg="mod">
          <ac:chgData name="Yoel Kortick" userId="167978f5-7f40-4909-85d5-d4149554ad4e" providerId="ADAL" clId="{17D78392-7091-4238-8278-2F3BDFF78295}" dt="2024-06-26T10:38:03.383" v="7905" actId="1076"/>
          <ac:spMkLst>
            <pc:docMk/>
            <pc:sldMk cId="3934919154" sldId="792"/>
            <ac:spMk id="8" creationId="{8AF07547-0D4E-88B2-467D-6F2FE74B968E}"/>
          </ac:spMkLst>
        </pc:spChg>
        <pc:spChg chg="mod">
          <ac:chgData name="Yoel Kortick" userId="167978f5-7f40-4909-85d5-d4149554ad4e" providerId="ADAL" clId="{17D78392-7091-4238-8278-2F3BDFF78295}" dt="2024-06-26T10:37:52.149" v="7886" actId="14100"/>
          <ac:spMkLst>
            <pc:docMk/>
            <pc:sldMk cId="3934919154" sldId="792"/>
            <ac:spMk id="11" creationId="{1ACE3884-5DD3-4F86-13C6-FF34F1D35C8C}"/>
          </ac:spMkLst>
        </pc:spChg>
        <pc:spChg chg="del">
          <ac:chgData name="Yoel Kortick" userId="167978f5-7f40-4909-85d5-d4149554ad4e" providerId="ADAL" clId="{17D78392-7091-4238-8278-2F3BDFF78295}" dt="2024-06-26T10:38:18.187" v="7912" actId="478"/>
          <ac:spMkLst>
            <pc:docMk/>
            <pc:sldMk cId="3934919154" sldId="792"/>
            <ac:spMk id="12" creationId="{18E26451-5F81-7016-6DD8-3D896F236F5F}"/>
          </ac:spMkLst>
        </pc:spChg>
        <pc:picChg chg="add mod ord">
          <ac:chgData name="Yoel Kortick" userId="167978f5-7f40-4909-85d5-d4149554ad4e" providerId="ADAL" clId="{17D78392-7091-4238-8278-2F3BDFF78295}" dt="2024-06-26T10:38:14.914" v="7910" actId="208"/>
          <ac:picMkLst>
            <pc:docMk/>
            <pc:sldMk cId="3934919154" sldId="792"/>
            <ac:picMk id="3" creationId="{E57AA923-CFFE-4CD0-F724-83BDCED27DBC}"/>
          </ac:picMkLst>
        </pc:picChg>
        <pc:picChg chg="del">
          <ac:chgData name="Yoel Kortick" userId="167978f5-7f40-4909-85d5-d4149554ad4e" providerId="ADAL" clId="{17D78392-7091-4238-8278-2F3BDFF78295}" dt="2024-06-26T10:37:53.782" v="7887" actId="478"/>
          <ac:picMkLst>
            <pc:docMk/>
            <pc:sldMk cId="3934919154" sldId="792"/>
            <ac:picMk id="7" creationId="{0DB4618E-AC25-CC53-DD18-3011CBC5706C}"/>
          </ac:picMkLst>
        </pc:picChg>
        <pc:cxnChg chg="del">
          <ac:chgData name="Yoel Kortick" userId="167978f5-7f40-4909-85d5-d4149554ad4e" providerId="ADAL" clId="{17D78392-7091-4238-8278-2F3BDFF78295}" dt="2024-06-26T10:38:16.947" v="7911" actId="478"/>
          <ac:cxnSpMkLst>
            <pc:docMk/>
            <pc:sldMk cId="3934919154" sldId="792"/>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32635942" sldId="793"/>
        </pc:sldMkLst>
        <pc:spChg chg="mod">
          <ac:chgData name="Yoel Kortick" userId="167978f5-7f40-4909-85d5-d4149554ad4e" providerId="ADAL" clId="{17D78392-7091-4238-8278-2F3BDFF78295}" dt="2024-06-27T04:16:21.462" v="13073"/>
          <ac:spMkLst>
            <pc:docMk/>
            <pc:sldMk cId="32635942" sldId="793"/>
            <ac:spMk id="11" creationId="{1ACE3884-5DD3-4F86-13C6-FF34F1D35C8C}"/>
          </ac:spMkLst>
        </pc:spChg>
      </pc:sldChg>
      <pc:sldChg chg="modSp add mod">
        <pc:chgData name="Yoel Kortick" userId="167978f5-7f40-4909-85d5-d4149554ad4e" providerId="ADAL" clId="{17D78392-7091-4238-8278-2F3BDFF78295}" dt="2024-06-27T04:11:19.015" v="13021" actId="404"/>
        <pc:sldMkLst>
          <pc:docMk/>
          <pc:sldMk cId="434965610" sldId="794"/>
        </pc:sldMkLst>
        <pc:spChg chg="mod">
          <ac:chgData name="Yoel Kortick" userId="167978f5-7f40-4909-85d5-d4149554ad4e" providerId="ADAL" clId="{17D78392-7091-4238-8278-2F3BDFF78295}" dt="2024-06-27T04:11:19.015" v="13021" actId="404"/>
          <ac:spMkLst>
            <pc:docMk/>
            <pc:sldMk cId="434965610" sldId="794"/>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3879587633" sldId="795"/>
        </pc:sldMkLst>
        <pc:spChg chg="del">
          <ac:chgData name="Yoel Kortick" userId="167978f5-7f40-4909-85d5-d4149554ad4e" providerId="ADAL" clId="{17D78392-7091-4238-8278-2F3BDFF78295}" dt="2024-06-26T13:16:31.259" v="8378" actId="478"/>
          <ac:spMkLst>
            <pc:docMk/>
            <pc:sldMk cId="3879587633" sldId="795"/>
            <ac:spMk id="5" creationId="{5BDC558D-BE80-E242-0CC0-36D1E61F43B2}"/>
          </ac:spMkLst>
        </pc:spChg>
        <pc:spChg chg="add mod">
          <ac:chgData name="Yoel Kortick" userId="167978f5-7f40-4909-85d5-d4149554ad4e" providerId="ADAL" clId="{17D78392-7091-4238-8278-2F3BDFF78295}" dt="2024-06-26T13:20:23.270" v="8478" actId="1036"/>
          <ac:spMkLst>
            <pc:docMk/>
            <pc:sldMk cId="3879587633" sldId="795"/>
            <ac:spMk id="6" creationId="{A59B577A-B35E-C8E8-BA5F-5A5EC9A39E72}"/>
          </ac:spMkLst>
        </pc:spChg>
        <pc:spChg chg="add">
          <ac:chgData name="Yoel Kortick" userId="167978f5-7f40-4909-85d5-d4149554ad4e" providerId="ADAL" clId="{17D78392-7091-4238-8278-2F3BDFF78295}" dt="2024-06-26T13:20:33.271" v="8479" actId="11529"/>
          <ac:spMkLst>
            <pc:docMk/>
            <pc:sldMk cId="3879587633" sldId="795"/>
            <ac:spMk id="7" creationId="{9B7AE74D-28B9-8EC7-9C70-57357A848ACA}"/>
          </ac:spMkLst>
        </pc:spChg>
        <pc:spChg chg="mod">
          <ac:chgData name="Yoel Kortick" userId="167978f5-7f40-4909-85d5-d4149554ad4e" providerId="ADAL" clId="{17D78392-7091-4238-8278-2F3BDFF78295}" dt="2024-06-27T02:08:12.951" v="12900"/>
          <ac:spMkLst>
            <pc:docMk/>
            <pc:sldMk cId="3879587633" sldId="795"/>
            <ac:spMk id="10" creationId="{4C5297D4-1A90-BA7E-1EA2-3486955EA032}"/>
          </ac:spMkLst>
        </pc:spChg>
        <pc:spChg chg="mod">
          <ac:chgData name="Yoel Kortick" userId="167978f5-7f40-4909-85d5-d4149554ad4e" providerId="ADAL" clId="{17D78392-7091-4238-8278-2F3BDFF78295}" dt="2024-06-27T04:16:21.462" v="13073"/>
          <ac:spMkLst>
            <pc:docMk/>
            <pc:sldMk cId="3879587633" sldId="795"/>
            <ac:spMk id="11" creationId="{1ACE3884-5DD3-4F86-13C6-FF34F1D35C8C}"/>
          </ac:spMkLst>
        </pc:spChg>
        <pc:picChg chg="del">
          <ac:chgData name="Yoel Kortick" userId="167978f5-7f40-4909-85d5-d4149554ad4e" providerId="ADAL" clId="{17D78392-7091-4238-8278-2F3BDFF78295}" dt="2024-06-26T13:16:31.259" v="8378" actId="478"/>
          <ac:picMkLst>
            <pc:docMk/>
            <pc:sldMk cId="3879587633" sldId="795"/>
            <ac:picMk id="3" creationId="{67275478-5185-4274-4419-CD4E5B4042F0}"/>
          </ac:picMkLst>
        </pc:picChg>
        <pc:picChg chg="add mod">
          <ac:chgData name="Yoel Kortick" userId="167978f5-7f40-4909-85d5-d4149554ad4e" providerId="ADAL" clId="{17D78392-7091-4238-8278-2F3BDFF78295}" dt="2024-06-26T13:20:13.689" v="8473" actId="208"/>
          <ac:picMkLst>
            <pc:docMk/>
            <pc:sldMk cId="3879587633" sldId="795"/>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938100498" sldId="796"/>
        </pc:sldMkLst>
        <pc:spChg chg="del">
          <ac:chgData name="Yoel Kortick" userId="167978f5-7f40-4909-85d5-d4149554ad4e" providerId="ADAL" clId="{17D78392-7091-4238-8278-2F3BDFF78295}" dt="2024-06-26T13:22:05.149" v="8570" actId="478"/>
          <ac:spMkLst>
            <pc:docMk/>
            <pc:sldMk cId="938100498" sldId="796"/>
            <ac:spMk id="6" creationId="{A59B577A-B35E-C8E8-BA5F-5A5EC9A39E72}"/>
          </ac:spMkLst>
        </pc:spChg>
        <pc:spChg chg="mod">
          <ac:chgData name="Yoel Kortick" userId="167978f5-7f40-4909-85d5-d4149554ad4e" providerId="ADAL" clId="{17D78392-7091-4238-8278-2F3BDFF78295}" dt="2024-06-26T13:22:00.619" v="8568" actId="1036"/>
          <ac:spMkLst>
            <pc:docMk/>
            <pc:sldMk cId="938100498" sldId="796"/>
            <ac:spMk id="7" creationId="{9B7AE74D-28B9-8EC7-9C70-57357A848ACA}"/>
          </ac:spMkLst>
        </pc:spChg>
        <pc:spChg chg="mod">
          <ac:chgData name="Yoel Kortick" userId="167978f5-7f40-4909-85d5-d4149554ad4e" providerId="ADAL" clId="{17D78392-7091-4238-8278-2F3BDFF78295}" dt="2024-06-27T02:08:12.951" v="12900"/>
          <ac:spMkLst>
            <pc:docMk/>
            <pc:sldMk cId="938100498" sldId="796"/>
            <ac:spMk id="10" creationId="{4C5297D4-1A90-BA7E-1EA2-3486955EA032}"/>
          </ac:spMkLst>
        </pc:spChg>
        <pc:spChg chg="mod">
          <ac:chgData name="Yoel Kortick" userId="167978f5-7f40-4909-85d5-d4149554ad4e" providerId="ADAL" clId="{17D78392-7091-4238-8278-2F3BDFF78295}" dt="2024-06-27T04:16:21.462" v="13073"/>
          <ac:spMkLst>
            <pc:docMk/>
            <pc:sldMk cId="938100498" sldId="796"/>
            <ac:spMk id="11" creationId="{1ACE3884-5DD3-4F86-13C6-FF34F1D35C8C}"/>
          </ac:spMkLst>
        </pc:spChg>
        <pc:picChg chg="add mod ord">
          <ac:chgData name="Yoel Kortick" userId="167978f5-7f40-4909-85d5-d4149554ad4e" providerId="ADAL" clId="{17D78392-7091-4238-8278-2F3BDFF78295}" dt="2024-06-26T13:22:03.381" v="8569" actId="167"/>
          <ac:picMkLst>
            <pc:docMk/>
            <pc:sldMk cId="938100498" sldId="796"/>
            <ac:picMk id="3" creationId="{223B5200-C2BB-0355-1351-7BF28DAC92DC}"/>
          </ac:picMkLst>
        </pc:picChg>
        <pc:picChg chg="del">
          <ac:chgData name="Yoel Kortick" userId="167978f5-7f40-4909-85d5-d4149554ad4e" providerId="ADAL" clId="{17D78392-7091-4238-8278-2F3BDFF78295}" dt="2024-06-26T13:21:39.038" v="8557" actId="478"/>
          <ac:picMkLst>
            <pc:docMk/>
            <pc:sldMk cId="938100498" sldId="796"/>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313022764" sldId="797"/>
        </pc:sldMkLst>
        <pc:spChg chg="add mod">
          <ac:chgData name="Yoel Kortick" userId="167978f5-7f40-4909-85d5-d4149554ad4e" providerId="ADAL" clId="{17D78392-7091-4238-8278-2F3BDFF78295}" dt="2024-06-26T13:33:47.271" v="9235" actId="1076"/>
          <ac:spMkLst>
            <pc:docMk/>
            <pc:sldMk cId="2313022764" sldId="797"/>
            <ac:spMk id="5" creationId="{4A980A1E-91F0-0488-9687-694168A54B10}"/>
          </ac:spMkLst>
        </pc:spChg>
        <pc:spChg chg="add mod">
          <ac:chgData name="Yoel Kortick" userId="167978f5-7f40-4909-85d5-d4149554ad4e" providerId="ADAL" clId="{17D78392-7091-4238-8278-2F3BDFF78295}" dt="2024-06-26T13:33:53.459" v="9237" actId="14100"/>
          <ac:spMkLst>
            <pc:docMk/>
            <pc:sldMk cId="2313022764" sldId="797"/>
            <ac:spMk id="6" creationId="{282A5A73-EE84-C3A9-6461-31EA884E1877}"/>
          </ac:spMkLst>
        </pc:spChg>
        <pc:spChg chg="del">
          <ac:chgData name="Yoel Kortick" userId="167978f5-7f40-4909-85d5-d4149554ad4e" providerId="ADAL" clId="{17D78392-7091-4238-8278-2F3BDFF78295}" dt="2024-06-26T13:25:01.496" v="8840" actId="478"/>
          <ac:spMkLst>
            <pc:docMk/>
            <pc:sldMk cId="2313022764" sldId="797"/>
            <ac:spMk id="7" creationId="{9B7AE74D-28B9-8EC7-9C70-57357A848ACA}"/>
          </ac:spMkLst>
        </pc:spChg>
        <pc:spChg chg="add del mod">
          <ac:chgData name="Yoel Kortick" userId="167978f5-7f40-4909-85d5-d4149554ad4e" providerId="ADAL" clId="{17D78392-7091-4238-8278-2F3BDFF78295}" dt="2024-06-26T13:34:13.223" v="9241" actId="478"/>
          <ac:spMkLst>
            <pc:docMk/>
            <pc:sldMk cId="2313022764" sldId="797"/>
            <ac:spMk id="8" creationId="{1D9CC0BF-348B-55B7-B66C-F151DB09A051}"/>
          </ac:spMkLst>
        </pc:spChg>
        <pc:spChg chg="mod">
          <ac:chgData name="Yoel Kortick" userId="167978f5-7f40-4909-85d5-d4149554ad4e" providerId="ADAL" clId="{17D78392-7091-4238-8278-2F3BDFF78295}" dt="2024-06-27T02:08:12.951" v="12900"/>
          <ac:spMkLst>
            <pc:docMk/>
            <pc:sldMk cId="2313022764" sldId="797"/>
            <ac:spMk id="10" creationId="{4C5297D4-1A90-BA7E-1EA2-3486955EA032}"/>
          </ac:spMkLst>
        </pc:spChg>
        <pc:spChg chg="mod">
          <ac:chgData name="Yoel Kortick" userId="167978f5-7f40-4909-85d5-d4149554ad4e" providerId="ADAL" clId="{17D78392-7091-4238-8278-2F3BDFF78295}" dt="2024-06-27T04:16:21.462" v="13073"/>
          <ac:spMkLst>
            <pc:docMk/>
            <pc:sldMk cId="2313022764" sldId="797"/>
            <ac:spMk id="11" creationId="{1ACE3884-5DD3-4F86-13C6-FF34F1D35C8C}"/>
          </ac:spMkLst>
        </pc:spChg>
        <pc:spChg chg="add mod">
          <ac:chgData name="Yoel Kortick" userId="167978f5-7f40-4909-85d5-d4149554ad4e" providerId="ADAL" clId="{17D78392-7091-4238-8278-2F3BDFF78295}" dt="2024-06-27T04:16:21.462" v="13073"/>
          <ac:spMkLst>
            <pc:docMk/>
            <pc:sldMk cId="2313022764" sldId="797"/>
            <ac:spMk id="12" creationId="{AC4437AE-DF1E-33B4-025A-E81CA9EE9E49}"/>
          </ac:spMkLst>
        </pc:spChg>
        <pc:picChg chg="del">
          <ac:chgData name="Yoel Kortick" userId="167978f5-7f40-4909-85d5-d4149554ad4e" providerId="ADAL" clId="{17D78392-7091-4238-8278-2F3BDFF78295}" dt="2024-06-26T13:23:40.277" v="8731" actId="478"/>
          <ac:picMkLst>
            <pc:docMk/>
            <pc:sldMk cId="2313022764" sldId="797"/>
            <ac:picMk id="3" creationId="{223B5200-C2BB-0355-1351-7BF28DAC92DC}"/>
          </ac:picMkLst>
        </pc:picChg>
        <pc:picChg chg="add mod ord">
          <ac:chgData name="Yoel Kortick" userId="167978f5-7f40-4909-85d5-d4149554ad4e" providerId="ADAL" clId="{17D78392-7091-4238-8278-2F3BDFF78295}" dt="2024-06-26T13:33:44.038" v="9234" actId="1076"/>
          <ac:picMkLst>
            <pc:docMk/>
            <pc:sldMk cId="2313022764" sldId="797"/>
            <ac:picMk id="4" creationId="{5D83D20C-4B6A-8FA6-3169-5CC27A8515BE}"/>
          </ac:picMkLst>
        </pc:picChg>
        <pc:cxnChg chg="add">
          <ac:chgData name="Yoel Kortick" userId="167978f5-7f40-4909-85d5-d4149554ad4e" providerId="ADAL" clId="{17D78392-7091-4238-8278-2F3BDFF78295}" dt="2024-06-26T13:34:40.031" v="9250" actId="11529"/>
          <ac:cxnSpMkLst>
            <pc:docMk/>
            <pc:sldMk cId="2313022764" sldId="797"/>
            <ac:cxnSpMk id="14" creationId="{2AF6D24B-6FB8-AE60-150F-B546B94827FA}"/>
          </ac:cxnSpMkLst>
        </pc:cxnChg>
      </pc:sldChg>
      <pc:sldChg chg="addSp delSp modSp add mod">
        <pc:chgData name="Yoel Kortick" userId="167978f5-7f40-4909-85d5-d4149554ad4e" providerId="ADAL" clId="{17D78392-7091-4238-8278-2F3BDFF78295}" dt="2024-06-27T04:16:21.462" v="13073"/>
        <pc:sldMkLst>
          <pc:docMk/>
          <pc:sldMk cId="3490943010" sldId="798"/>
        </pc:sldMkLst>
        <pc:spChg chg="del">
          <ac:chgData name="Yoel Kortick" userId="167978f5-7f40-4909-85d5-d4149554ad4e" providerId="ADAL" clId="{17D78392-7091-4238-8278-2F3BDFF78295}" dt="2024-06-26T13:25:24.792" v="8848" actId="478"/>
          <ac:spMkLst>
            <pc:docMk/>
            <pc:sldMk cId="3490943010" sldId="798"/>
            <ac:spMk id="5" creationId="{4A980A1E-91F0-0488-9687-694168A54B10}"/>
          </ac:spMkLst>
        </pc:spChg>
        <pc:spChg chg="mod">
          <ac:chgData name="Yoel Kortick" userId="167978f5-7f40-4909-85d5-d4149554ad4e" providerId="ADAL" clId="{17D78392-7091-4238-8278-2F3BDFF78295}" dt="2024-06-26T13:25:19.188" v="8846" actId="1076"/>
          <ac:spMkLst>
            <pc:docMk/>
            <pc:sldMk cId="3490943010" sldId="798"/>
            <ac:spMk id="6" creationId="{282A5A73-EE84-C3A9-6461-31EA884E1877}"/>
          </ac:spMkLst>
        </pc:spChg>
        <pc:spChg chg="del">
          <ac:chgData name="Yoel Kortick" userId="167978f5-7f40-4909-85d5-d4149554ad4e" providerId="ADAL" clId="{17D78392-7091-4238-8278-2F3BDFF78295}" dt="2024-06-26T13:25:22.726" v="8847" actId="478"/>
          <ac:spMkLst>
            <pc:docMk/>
            <pc:sldMk cId="3490943010" sldId="798"/>
            <ac:spMk id="7" creationId="{9B7AE74D-28B9-8EC7-9C70-57357A848ACA}"/>
          </ac:spMkLst>
        </pc:spChg>
        <pc:spChg chg="mod">
          <ac:chgData name="Yoel Kortick" userId="167978f5-7f40-4909-85d5-d4149554ad4e" providerId="ADAL" clId="{17D78392-7091-4238-8278-2F3BDFF78295}" dt="2024-06-27T02:08:12.951" v="12900"/>
          <ac:spMkLst>
            <pc:docMk/>
            <pc:sldMk cId="3490943010" sldId="798"/>
            <ac:spMk id="10" creationId="{4C5297D4-1A90-BA7E-1EA2-3486955EA032}"/>
          </ac:spMkLst>
        </pc:spChg>
        <pc:spChg chg="mod">
          <ac:chgData name="Yoel Kortick" userId="167978f5-7f40-4909-85d5-d4149554ad4e" providerId="ADAL" clId="{17D78392-7091-4238-8278-2F3BDFF78295}" dt="2024-06-27T04:16:21.462" v="13073"/>
          <ac:spMkLst>
            <pc:docMk/>
            <pc:sldMk cId="3490943010" sldId="798"/>
            <ac:spMk id="11" creationId="{1ACE3884-5DD3-4F86-13C6-FF34F1D35C8C}"/>
          </ac:spMkLst>
        </pc:spChg>
        <pc:picChg chg="add mod ord">
          <ac:chgData name="Yoel Kortick" userId="167978f5-7f40-4909-85d5-d4149554ad4e" providerId="ADAL" clId="{17D78392-7091-4238-8278-2F3BDFF78295}" dt="2024-06-26T13:25:14.671" v="8845" actId="167"/>
          <ac:picMkLst>
            <pc:docMk/>
            <pc:sldMk cId="3490943010" sldId="798"/>
            <ac:picMk id="3" creationId="{56549B9F-B31A-C642-B11B-68715C593B9B}"/>
          </ac:picMkLst>
        </pc:picChg>
        <pc:picChg chg="del">
          <ac:chgData name="Yoel Kortick" userId="167978f5-7f40-4909-85d5-d4149554ad4e" providerId="ADAL" clId="{17D78392-7091-4238-8278-2F3BDFF78295}" dt="2024-06-26T13:24:52.027" v="8837" actId="478"/>
          <ac:picMkLst>
            <pc:docMk/>
            <pc:sldMk cId="3490943010" sldId="798"/>
            <ac:picMk id="4" creationId="{5D83D20C-4B6A-8FA6-3169-5CC27A8515BE}"/>
          </ac:picMkLst>
        </pc:picChg>
      </pc:sldChg>
      <pc:sldChg chg="addSp delSp modSp add mod">
        <pc:chgData name="Yoel Kortick" userId="167978f5-7f40-4909-85d5-d4149554ad4e" providerId="ADAL" clId="{17D78392-7091-4238-8278-2F3BDFF78295}" dt="2024-06-27T04:16:21.462" v="13073"/>
        <pc:sldMkLst>
          <pc:docMk/>
          <pc:sldMk cId="1468771233" sldId="799"/>
        </pc:sldMkLst>
        <pc:spChg chg="mod">
          <ac:chgData name="Yoel Kortick" userId="167978f5-7f40-4909-85d5-d4149554ad4e" providerId="ADAL" clId="{17D78392-7091-4238-8278-2F3BDFF78295}" dt="2024-06-26T13:26:25.792" v="8935" actId="1038"/>
          <ac:spMkLst>
            <pc:docMk/>
            <pc:sldMk cId="1468771233" sldId="799"/>
            <ac:spMk id="6" creationId="{282A5A73-EE84-C3A9-6461-31EA884E1877}"/>
          </ac:spMkLst>
        </pc:spChg>
        <pc:spChg chg="mod">
          <ac:chgData name="Yoel Kortick" userId="167978f5-7f40-4909-85d5-d4149554ad4e" providerId="ADAL" clId="{17D78392-7091-4238-8278-2F3BDFF78295}" dt="2024-06-27T02:08:12.951" v="12900"/>
          <ac:spMkLst>
            <pc:docMk/>
            <pc:sldMk cId="1468771233" sldId="799"/>
            <ac:spMk id="10" creationId="{4C5297D4-1A90-BA7E-1EA2-3486955EA032}"/>
          </ac:spMkLst>
        </pc:spChg>
        <pc:spChg chg="mod">
          <ac:chgData name="Yoel Kortick" userId="167978f5-7f40-4909-85d5-d4149554ad4e" providerId="ADAL" clId="{17D78392-7091-4238-8278-2F3BDFF78295}" dt="2024-06-27T04:16:21.462" v="13073"/>
          <ac:spMkLst>
            <pc:docMk/>
            <pc:sldMk cId="1468771233" sldId="799"/>
            <ac:spMk id="11" creationId="{1ACE3884-5DD3-4F86-13C6-FF34F1D35C8C}"/>
          </ac:spMkLst>
        </pc:spChg>
        <pc:picChg chg="del">
          <ac:chgData name="Yoel Kortick" userId="167978f5-7f40-4909-85d5-d4149554ad4e" providerId="ADAL" clId="{17D78392-7091-4238-8278-2F3BDFF78295}" dt="2024-06-26T13:25:46.927" v="8850" actId="478"/>
          <ac:picMkLst>
            <pc:docMk/>
            <pc:sldMk cId="1468771233" sldId="799"/>
            <ac:picMk id="3" creationId="{56549B9F-B31A-C642-B11B-68715C593B9B}"/>
          </ac:picMkLst>
        </pc:picChg>
        <pc:picChg chg="add mod ord">
          <ac:chgData name="Yoel Kortick" userId="167978f5-7f40-4909-85d5-d4149554ad4e" providerId="ADAL" clId="{17D78392-7091-4238-8278-2F3BDFF78295}" dt="2024-06-26T13:26:28.447" v="8936" actId="208"/>
          <ac:picMkLst>
            <pc:docMk/>
            <pc:sldMk cId="1468771233" sldId="799"/>
            <ac:picMk id="4" creationId="{2C55C796-3EAC-7C56-5F3B-88993751C1AB}"/>
          </ac:picMkLst>
        </pc:picChg>
      </pc:sldChg>
      <pc:sldChg chg="addSp delSp modSp add mod">
        <pc:chgData name="Yoel Kortick" userId="167978f5-7f40-4909-85d5-d4149554ad4e" providerId="ADAL" clId="{17D78392-7091-4238-8278-2F3BDFF78295}" dt="2024-06-27T04:16:21.462" v="13073"/>
        <pc:sldMkLst>
          <pc:docMk/>
          <pc:sldMk cId="1667600306" sldId="800"/>
        </pc:sldMkLst>
        <pc:spChg chg="mod">
          <ac:chgData name="Yoel Kortick" userId="167978f5-7f40-4909-85d5-d4149554ad4e" providerId="ADAL" clId="{17D78392-7091-4238-8278-2F3BDFF78295}" dt="2024-06-26T13:27:59.635" v="9016" actId="14100"/>
          <ac:spMkLst>
            <pc:docMk/>
            <pc:sldMk cId="1667600306" sldId="800"/>
            <ac:spMk id="6" creationId="{282A5A73-EE84-C3A9-6461-31EA884E1877}"/>
          </ac:spMkLst>
        </pc:spChg>
        <pc:spChg chg="mod">
          <ac:chgData name="Yoel Kortick" userId="167978f5-7f40-4909-85d5-d4149554ad4e" providerId="ADAL" clId="{17D78392-7091-4238-8278-2F3BDFF78295}" dt="2024-06-27T02:08:12.951" v="12900"/>
          <ac:spMkLst>
            <pc:docMk/>
            <pc:sldMk cId="1667600306" sldId="800"/>
            <ac:spMk id="10" creationId="{4C5297D4-1A90-BA7E-1EA2-3486955EA032}"/>
          </ac:spMkLst>
        </pc:spChg>
        <pc:spChg chg="mod">
          <ac:chgData name="Yoel Kortick" userId="167978f5-7f40-4909-85d5-d4149554ad4e" providerId="ADAL" clId="{17D78392-7091-4238-8278-2F3BDFF78295}" dt="2024-06-27T04:16:21.462" v="13073"/>
          <ac:spMkLst>
            <pc:docMk/>
            <pc:sldMk cId="1667600306" sldId="800"/>
            <ac:spMk id="11" creationId="{1ACE3884-5DD3-4F86-13C6-FF34F1D35C8C}"/>
          </ac:spMkLst>
        </pc:spChg>
        <pc:picChg chg="add mod ord">
          <ac:chgData name="Yoel Kortick" userId="167978f5-7f40-4909-85d5-d4149554ad4e" providerId="ADAL" clId="{17D78392-7091-4238-8278-2F3BDFF78295}" dt="2024-06-26T13:28:01.665" v="9017" actId="208"/>
          <ac:picMkLst>
            <pc:docMk/>
            <pc:sldMk cId="1667600306" sldId="800"/>
            <ac:picMk id="3" creationId="{8341D617-A4C1-9876-A8A1-0805ECF439A4}"/>
          </ac:picMkLst>
        </pc:picChg>
        <pc:picChg chg="del">
          <ac:chgData name="Yoel Kortick" userId="167978f5-7f40-4909-85d5-d4149554ad4e" providerId="ADAL" clId="{17D78392-7091-4238-8278-2F3BDFF78295}" dt="2024-06-26T13:27:51.084" v="9012" actId="478"/>
          <ac:picMkLst>
            <pc:docMk/>
            <pc:sldMk cId="1667600306" sldId="800"/>
            <ac:picMk id="4" creationId="{2C55C796-3EAC-7C56-5F3B-88993751C1AB}"/>
          </ac:picMkLst>
        </pc:picChg>
      </pc:sldChg>
      <pc:sldChg chg="addSp delSp modSp add mod">
        <pc:chgData name="Yoel Kortick" userId="167978f5-7f40-4909-85d5-d4149554ad4e" providerId="ADAL" clId="{17D78392-7091-4238-8278-2F3BDFF78295}" dt="2024-06-27T02:08:12.951" v="12900"/>
        <pc:sldMkLst>
          <pc:docMk/>
          <pc:sldMk cId="1454012567" sldId="801"/>
        </pc:sldMkLst>
        <pc:spChg chg="mod">
          <ac:chgData name="Yoel Kortick" userId="167978f5-7f40-4909-85d5-d4149554ad4e" providerId="ADAL" clId="{17D78392-7091-4238-8278-2F3BDFF78295}" dt="2024-06-26T13:30:43.121" v="9082" actId="14100"/>
          <ac:spMkLst>
            <pc:docMk/>
            <pc:sldMk cId="1454012567" sldId="801"/>
            <ac:spMk id="6" creationId="{282A5A73-EE84-C3A9-6461-31EA884E1877}"/>
          </ac:spMkLst>
        </pc:spChg>
        <pc:spChg chg="mod">
          <ac:chgData name="Yoel Kortick" userId="167978f5-7f40-4909-85d5-d4149554ad4e" providerId="ADAL" clId="{17D78392-7091-4238-8278-2F3BDFF78295}" dt="2024-06-27T02:08:12.951" v="12900"/>
          <ac:spMkLst>
            <pc:docMk/>
            <pc:sldMk cId="1454012567" sldId="801"/>
            <ac:spMk id="10" creationId="{4C5297D4-1A90-BA7E-1EA2-3486955EA032}"/>
          </ac:spMkLst>
        </pc:spChg>
        <pc:spChg chg="mod">
          <ac:chgData name="Yoel Kortick" userId="167978f5-7f40-4909-85d5-d4149554ad4e" providerId="ADAL" clId="{17D78392-7091-4238-8278-2F3BDFF78295}" dt="2024-06-26T13:30:22.509" v="9061" actId="20577"/>
          <ac:spMkLst>
            <pc:docMk/>
            <pc:sldMk cId="1454012567" sldId="801"/>
            <ac:spMk id="11" creationId="{1ACE3884-5DD3-4F86-13C6-FF34F1D35C8C}"/>
          </ac:spMkLst>
        </pc:spChg>
        <pc:picChg chg="del">
          <ac:chgData name="Yoel Kortick" userId="167978f5-7f40-4909-85d5-d4149554ad4e" providerId="ADAL" clId="{17D78392-7091-4238-8278-2F3BDFF78295}" dt="2024-06-26T13:29:21.523" v="9019" actId="478"/>
          <ac:picMkLst>
            <pc:docMk/>
            <pc:sldMk cId="1454012567" sldId="801"/>
            <ac:picMk id="3" creationId="{8341D617-A4C1-9876-A8A1-0805ECF439A4}"/>
          </ac:picMkLst>
        </pc:picChg>
        <pc:picChg chg="add mod ord">
          <ac:chgData name="Yoel Kortick" userId="167978f5-7f40-4909-85d5-d4149554ad4e" providerId="ADAL" clId="{17D78392-7091-4238-8278-2F3BDFF78295}" dt="2024-06-26T13:30:34.475" v="9080" actId="167"/>
          <ac:picMkLst>
            <pc:docMk/>
            <pc:sldMk cId="1454012567" sldId="801"/>
            <ac:picMk id="4" creationId="{39C7E9EA-40A1-79AE-AC4F-3910DD957503}"/>
          </ac:picMkLst>
        </pc:picChg>
      </pc:sldChg>
      <pc:sldChg chg="addSp delSp modSp add mod">
        <pc:chgData name="Yoel Kortick" userId="167978f5-7f40-4909-85d5-d4149554ad4e" providerId="ADAL" clId="{17D78392-7091-4238-8278-2F3BDFF78295}" dt="2024-06-27T04:16:21.462" v="13073"/>
        <pc:sldMkLst>
          <pc:docMk/>
          <pc:sldMk cId="1378559334" sldId="802"/>
        </pc:sldMkLst>
        <pc:spChg chg="add">
          <ac:chgData name="Yoel Kortick" userId="167978f5-7f40-4909-85d5-d4149554ad4e" providerId="ADAL" clId="{17D78392-7091-4238-8278-2F3BDFF78295}" dt="2024-06-26T13:32:15.894" v="9131" actId="11529"/>
          <ac:spMkLst>
            <pc:docMk/>
            <pc:sldMk cId="1378559334" sldId="802"/>
            <ac:spMk id="5" creationId="{281DC1E3-C8AE-1744-498D-26932089E0E3}"/>
          </ac:spMkLst>
        </pc:spChg>
        <pc:spChg chg="del">
          <ac:chgData name="Yoel Kortick" userId="167978f5-7f40-4909-85d5-d4149554ad4e" providerId="ADAL" clId="{17D78392-7091-4238-8278-2F3BDFF78295}" dt="2024-06-26T14:56:04.262" v="11433" actId="478"/>
          <ac:spMkLst>
            <pc:docMk/>
            <pc:sldMk cId="1378559334" sldId="802"/>
            <ac:spMk id="6" creationId="{282A5A73-EE84-C3A9-6461-31EA884E1877}"/>
          </ac:spMkLst>
        </pc:spChg>
        <pc:spChg chg="add mod">
          <ac:chgData name="Yoel Kortick" userId="167978f5-7f40-4909-85d5-d4149554ad4e" providerId="ADAL" clId="{17D78392-7091-4238-8278-2F3BDFF78295}" dt="2024-06-26T13:38:15.672" v="9286" actId="14100"/>
          <ac:spMkLst>
            <pc:docMk/>
            <pc:sldMk cId="1378559334" sldId="802"/>
            <ac:spMk id="7" creationId="{05E3898B-364B-DE0E-4E0B-04C8A1A220A5}"/>
          </ac:spMkLst>
        </pc:spChg>
        <pc:spChg chg="mod">
          <ac:chgData name="Yoel Kortick" userId="167978f5-7f40-4909-85d5-d4149554ad4e" providerId="ADAL" clId="{17D78392-7091-4238-8278-2F3BDFF78295}" dt="2024-06-27T02:08:12.951" v="12900"/>
          <ac:spMkLst>
            <pc:docMk/>
            <pc:sldMk cId="1378559334" sldId="802"/>
            <ac:spMk id="10" creationId="{4C5297D4-1A90-BA7E-1EA2-3486955EA032}"/>
          </ac:spMkLst>
        </pc:spChg>
        <pc:spChg chg="mod">
          <ac:chgData name="Yoel Kortick" userId="167978f5-7f40-4909-85d5-d4149554ad4e" providerId="ADAL" clId="{17D78392-7091-4238-8278-2F3BDFF78295}" dt="2024-06-27T04:16:21.462" v="13073"/>
          <ac:spMkLst>
            <pc:docMk/>
            <pc:sldMk cId="1378559334" sldId="802"/>
            <ac:spMk id="11" creationId="{1ACE3884-5DD3-4F86-13C6-FF34F1D35C8C}"/>
          </ac:spMkLst>
        </pc:spChg>
        <pc:picChg chg="add mod ord">
          <ac:chgData name="Yoel Kortick" userId="167978f5-7f40-4909-85d5-d4149554ad4e" providerId="ADAL" clId="{17D78392-7091-4238-8278-2F3BDFF78295}" dt="2024-06-26T14:56:02.136" v="11432" actId="167"/>
          <ac:picMkLst>
            <pc:docMk/>
            <pc:sldMk cId="1378559334" sldId="802"/>
            <ac:picMk id="3" creationId="{176C5F9A-4483-E92C-3ED6-75DDD4F6B087}"/>
          </ac:picMkLst>
        </pc:picChg>
        <pc:picChg chg="del">
          <ac:chgData name="Yoel Kortick" userId="167978f5-7f40-4909-85d5-d4149554ad4e" providerId="ADAL" clId="{17D78392-7091-4238-8278-2F3BDFF78295}" dt="2024-06-26T13:31:50.364" v="9084" actId="478"/>
          <ac:picMkLst>
            <pc:docMk/>
            <pc:sldMk cId="1378559334" sldId="802"/>
            <ac:picMk id="4" creationId="{39C7E9EA-40A1-79AE-AC4F-3910DD957503}"/>
          </ac:picMkLst>
        </pc:picChg>
      </pc:sldChg>
      <pc:sldChg chg="modSp add mod">
        <pc:chgData name="Yoel Kortick" userId="167978f5-7f40-4909-85d5-d4149554ad4e" providerId="ADAL" clId="{17D78392-7091-4238-8278-2F3BDFF78295}" dt="2024-06-27T02:08:12.951" v="12900"/>
        <pc:sldMkLst>
          <pc:docMk/>
          <pc:sldMk cId="2025724310" sldId="803"/>
        </pc:sldMkLst>
        <pc:spChg chg="mod">
          <ac:chgData name="Yoel Kortick" userId="167978f5-7f40-4909-85d5-d4149554ad4e" providerId="ADAL" clId="{17D78392-7091-4238-8278-2F3BDFF78295}" dt="2024-06-27T02:08:12.951" v="12900"/>
          <ac:spMkLst>
            <pc:docMk/>
            <pc:sldMk cId="2025724310" sldId="803"/>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2623577472" sldId="804"/>
        </pc:sldMkLst>
        <pc:spChg chg="del">
          <ac:chgData name="Yoel Kortick" userId="167978f5-7f40-4909-85d5-d4149554ad4e" providerId="ADAL" clId="{17D78392-7091-4238-8278-2F3BDFF78295}" dt="2024-06-26T14:11:40.860" v="10061" actId="478"/>
          <ac:spMkLst>
            <pc:docMk/>
            <pc:sldMk cId="2623577472" sldId="804"/>
            <ac:spMk id="6" creationId="{A59B577A-B35E-C8E8-BA5F-5A5EC9A39E72}"/>
          </ac:spMkLst>
        </pc:spChg>
        <pc:spChg chg="del">
          <ac:chgData name="Yoel Kortick" userId="167978f5-7f40-4909-85d5-d4149554ad4e" providerId="ADAL" clId="{17D78392-7091-4238-8278-2F3BDFF78295}" dt="2024-06-26T14:11:42.281" v="10062" actId="478"/>
          <ac:spMkLst>
            <pc:docMk/>
            <pc:sldMk cId="2623577472" sldId="804"/>
            <ac:spMk id="7" creationId="{9B7AE74D-28B9-8EC7-9C70-57357A848ACA}"/>
          </ac:spMkLst>
        </pc:spChg>
        <pc:spChg chg="mod">
          <ac:chgData name="Yoel Kortick" userId="167978f5-7f40-4909-85d5-d4149554ad4e" providerId="ADAL" clId="{17D78392-7091-4238-8278-2F3BDFF78295}" dt="2024-06-27T02:08:12.951" v="12900"/>
          <ac:spMkLst>
            <pc:docMk/>
            <pc:sldMk cId="2623577472" sldId="804"/>
            <ac:spMk id="10" creationId="{4C5297D4-1A90-BA7E-1EA2-3486955EA032}"/>
          </ac:spMkLst>
        </pc:spChg>
        <pc:spChg chg="mod">
          <ac:chgData name="Yoel Kortick" userId="167978f5-7f40-4909-85d5-d4149554ad4e" providerId="ADAL" clId="{17D78392-7091-4238-8278-2F3BDFF78295}" dt="2024-06-27T04:16:21.462" v="13073"/>
          <ac:spMkLst>
            <pc:docMk/>
            <pc:sldMk cId="2623577472" sldId="804"/>
            <ac:spMk id="11" creationId="{1ACE3884-5DD3-4F86-13C6-FF34F1D35C8C}"/>
          </ac:spMkLst>
        </pc:spChg>
        <pc:picChg chg="add del mod">
          <ac:chgData name="Yoel Kortick" userId="167978f5-7f40-4909-85d5-d4149554ad4e" providerId="ADAL" clId="{17D78392-7091-4238-8278-2F3BDFF78295}" dt="2024-06-26T14:09:43.859" v="9850" actId="478"/>
          <ac:picMkLst>
            <pc:docMk/>
            <pc:sldMk cId="2623577472" sldId="804"/>
            <ac:picMk id="3" creationId="{FFC9B468-5F5E-6AAF-F9C0-2E73D7579D71}"/>
          </ac:picMkLst>
        </pc:picChg>
        <pc:picChg chg="del">
          <ac:chgData name="Yoel Kortick" userId="167978f5-7f40-4909-85d5-d4149554ad4e" providerId="ADAL" clId="{17D78392-7091-4238-8278-2F3BDFF78295}" dt="2024-06-26T13:54:41.325" v="9303" actId="478"/>
          <ac:picMkLst>
            <pc:docMk/>
            <pc:sldMk cId="2623577472" sldId="804"/>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853988912" sldId="805"/>
        </pc:sldMkLst>
        <pc:spChg chg="add mod">
          <ac:chgData name="Yoel Kortick" userId="167978f5-7f40-4909-85d5-d4149554ad4e" providerId="ADAL" clId="{17D78392-7091-4238-8278-2F3BDFF78295}" dt="2024-06-26T14:13:13.103" v="10188" actId="1035"/>
          <ac:spMkLst>
            <pc:docMk/>
            <pc:sldMk cId="2853988912" sldId="805"/>
            <ac:spMk id="2" creationId="{6DCC6E74-E3CE-3A93-90AA-4E2B1040F67D}"/>
          </ac:spMkLst>
        </pc:spChg>
        <pc:spChg chg="mod">
          <ac:chgData name="Yoel Kortick" userId="167978f5-7f40-4909-85d5-d4149554ad4e" providerId="ADAL" clId="{17D78392-7091-4238-8278-2F3BDFF78295}" dt="2024-06-26T14:15:00.212" v="10190" actId="14100"/>
          <ac:spMkLst>
            <pc:docMk/>
            <pc:sldMk cId="2853988912" sldId="805"/>
            <ac:spMk id="6" creationId="{A59B577A-B35E-C8E8-BA5F-5A5EC9A39E72}"/>
          </ac:spMkLst>
        </pc:spChg>
        <pc:spChg chg="del mod">
          <ac:chgData name="Yoel Kortick" userId="167978f5-7f40-4909-85d5-d4149554ad4e" providerId="ADAL" clId="{17D78392-7091-4238-8278-2F3BDFF78295}" dt="2024-06-26T14:13:17.431" v="10189" actId="478"/>
          <ac:spMkLst>
            <pc:docMk/>
            <pc:sldMk cId="2853988912" sldId="805"/>
            <ac:spMk id="7" creationId="{9B7AE74D-28B9-8EC7-9C70-57357A848ACA}"/>
          </ac:spMkLst>
        </pc:spChg>
        <pc:spChg chg="mod">
          <ac:chgData name="Yoel Kortick" userId="167978f5-7f40-4909-85d5-d4149554ad4e" providerId="ADAL" clId="{17D78392-7091-4238-8278-2F3BDFF78295}" dt="2024-06-27T02:08:12.951" v="12900"/>
          <ac:spMkLst>
            <pc:docMk/>
            <pc:sldMk cId="2853988912" sldId="805"/>
            <ac:spMk id="10" creationId="{4C5297D4-1A90-BA7E-1EA2-3486955EA032}"/>
          </ac:spMkLst>
        </pc:spChg>
        <pc:spChg chg="mod">
          <ac:chgData name="Yoel Kortick" userId="167978f5-7f40-4909-85d5-d4149554ad4e" providerId="ADAL" clId="{17D78392-7091-4238-8278-2F3BDFF78295}" dt="2024-06-27T04:16:21.462" v="13073"/>
          <ac:spMkLst>
            <pc:docMk/>
            <pc:sldMk cId="2853988912" sldId="805"/>
            <ac:spMk id="11" creationId="{1ACE3884-5DD3-4F86-13C6-FF34F1D35C8C}"/>
          </ac:spMkLst>
        </pc:spChg>
        <pc:picChg chg="mod ord">
          <ac:chgData name="Yoel Kortick" userId="167978f5-7f40-4909-85d5-d4149554ad4e" providerId="ADAL" clId="{17D78392-7091-4238-8278-2F3BDFF78295}" dt="2024-06-26T14:13:13.103" v="10188" actId="1035"/>
          <ac:picMkLst>
            <pc:docMk/>
            <pc:sldMk cId="2853988912" sldId="805"/>
            <ac:picMk id="3" creationId="{FFC9B468-5F5E-6AAF-F9C0-2E73D7579D71}"/>
          </ac:picMkLst>
        </pc:picChg>
      </pc:sldChg>
      <pc:sldChg chg="addSp delSp modSp add mod">
        <pc:chgData name="Yoel Kortick" userId="167978f5-7f40-4909-85d5-d4149554ad4e" providerId="ADAL" clId="{17D78392-7091-4238-8278-2F3BDFF78295}" dt="2024-06-27T04:16:21.462" v="13073"/>
        <pc:sldMkLst>
          <pc:docMk/>
          <pc:sldMk cId="427004443" sldId="806"/>
        </pc:sldMkLst>
        <pc:spChg chg="del">
          <ac:chgData name="Yoel Kortick" userId="167978f5-7f40-4909-85d5-d4149554ad4e" providerId="ADAL" clId="{17D78392-7091-4238-8278-2F3BDFF78295}" dt="2024-06-26T14:19:47.093" v="10197" actId="478"/>
          <ac:spMkLst>
            <pc:docMk/>
            <pc:sldMk cId="427004443" sldId="806"/>
            <ac:spMk id="2" creationId="{6DCC6E74-E3CE-3A93-90AA-4E2B1040F67D}"/>
          </ac:spMkLst>
        </pc:spChg>
        <pc:spChg chg="add del mod">
          <ac:chgData name="Yoel Kortick" userId="167978f5-7f40-4909-85d5-d4149554ad4e" providerId="ADAL" clId="{17D78392-7091-4238-8278-2F3BDFF78295}" dt="2024-06-26T14:19:49.982" v="10198" actId="478"/>
          <ac:spMkLst>
            <pc:docMk/>
            <pc:sldMk cId="427004443" sldId="806"/>
            <ac:spMk id="5" creationId="{187D2AE2-4148-F227-07C3-E497418F88A8}"/>
          </ac:spMkLst>
        </pc:spChg>
        <pc:spChg chg="del">
          <ac:chgData name="Yoel Kortick" userId="167978f5-7f40-4909-85d5-d4149554ad4e" providerId="ADAL" clId="{17D78392-7091-4238-8278-2F3BDFF78295}" dt="2024-06-26T14:19:47.093" v="10197" actId="478"/>
          <ac:spMkLst>
            <pc:docMk/>
            <pc:sldMk cId="427004443" sldId="806"/>
            <ac:spMk id="6" creationId="{A59B577A-B35E-C8E8-BA5F-5A5EC9A39E72}"/>
          </ac:spMkLst>
        </pc:spChg>
        <pc:spChg chg="mod">
          <ac:chgData name="Yoel Kortick" userId="167978f5-7f40-4909-85d5-d4149554ad4e" providerId="ADAL" clId="{17D78392-7091-4238-8278-2F3BDFF78295}" dt="2024-06-27T02:08:12.951" v="12900"/>
          <ac:spMkLst>
            <pc:docMk/>
            <pc:sldMk cId="427004443" sldId="806"/>
            <ac:spMk id="10" creationId="{4C5297D4-1A90-BA7E-1EA2-3486955EA032}"/>
          </ac:spMkLst>
        </pc:spChg>
        <pc:spChg chg="del">
          <ac:chgData name="Yoel Kortick" userId="167978f5-7f40-4909-85d5-d4149554ad4e" providerId="ADAL" clId="{17D78392-7091-4238-8278-2F3BDFF78295}" dt="2024-06-26T14:19:47.093" v="10197" actId="478"/>
          <ac:spMkLst>
            <pc:docMk/>
            <pc:sldMk cId="427004443" sldId="806"/>
            <ac:spMk id="11" creationId="{1ACE3884-5DD3-4F86-13C6-FF34F1D35C8C}"/>
          </ac:spMkLst>
        </pc:spChg>
        <pc:spChg chg="add mod">
          <ac:chgData name="Yoel Kortick" userId="167978f5-7f40-4909-85d5-d4149554ad4e" providerId="ADAL" clId="{17D78392-7091-4238-8278-2F3BDFF78295}" dt="2024-06-27T04:16:21.462" v="13073"/>
          <ac:spMkLst>
            <pc:docMk/>
            <pc:sldMk cId="427004443" sldId="806"/>
            <ac:spMk id="12" creationId="{D346BF7D-8100-D6E7-CD2D-A41AFEAABF7A}"/>
          </ac:spMkLst>
        </pc:spChg>
        <pc:spChg chg="add">
          <ac:chgData name="Yoel Kortick" userId="167978f5-7f40-4909-85d5-d4149554ad4e" providerId="ADAL" clId="{17D78392-7091-4238-8278-2F3BDFF78295}" dt="2024-06-26T14:39:58.534" v="10751" actId="11529"/>
          <ac:spMkLst>
            <pc:docMk/>
            <pc:sldMk cId="427004443" sldId="806"/>
            <ac:spMk id="15" creationId="{C641586F-BF62-CBBE-CFE8-3C0479D04C8C}"/>
          </ac:spMkLst>
        </pc:spChg>
        <pc:picChg chg="del">
          <ac:chgData name="Yoel Kortick" userId="167978f5-7f40-4909-85d5-d4149554ad4e" providerId="ADAL" clId="{17D78392-7091-4238-8278-2F3BDFF78295}" dt="2024-06-26T14:19:47.093" v="10197" actId="478"/>
          <ac:picMkLst>
            <pc:docMk/>
            <pc:sldMk cId="427004443" sldId="806"/>
            <ac:picMk id="3" creationId="{FFC9B468-5F5E-6AAF-F9C0-2E73D7579D71}"/>
          </ac:picMkLst>
        </pc:picChg>
        <pc:picChg chg="add mod">
          <ac:chgData name="Yoel Kortick" userId="167978f5-7f40-4909-85d5-d4149554ad4e" providerId="ADAL" clId="{17D78392-7091-4238-8278-2F3BDFF78295}" dt="2024-06-26T14:19:58.520" v="10203" actId="208"/>
          <ac:picMkLst>
            <pc:docMk/>
            <pc:sldMk cId="427004443" sldId="806"/>
            <ac:picMk id="8" creationId="{4DD24C74-D1DC-7C0D-65EC-D42DABF6D4A0}"/>
          </ac:picMkLst>
        </pc:picChg>
        <pc:cxnChg chg="add">
          <ac:chgData name="Yoel Kortick" userId="167978f5-7f40-4909-85d5-d4149554ad4e" providerId="ADAL" clId="{17D78392-7091-4238-8278-2F3BDFF78295}" dt="2024-06-26T14:23:53.630" v="10383" actId="11529"/>
          <ac:cxnSpMkLst>
            <pc:docMk/>
            <pc:sldMk cId="427004443" sldId="806"/>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205924501" sldId="807"/>
        </pc:sldMkLst>
        <pc:spChg chg="del">
          <ac:chgData name="Yoel Kortick" userId="167978f5-7f40-4909-85d5-d4149554ad4e" providerId="ADAL" clId="{17D78392-7091-4238-8278-2F3BDFF78295}" dt="2024-06-26T14:25:15.543" v="10441" actId="478"/>
          <ac:spMkLst>
            <pc:docMk/>
            <pc:sldMk cId="2205924501" sldId="807"/>
            <ac:spMk id="2" creationId="{6DCC6E74-E3CE-3A93-90AA-4E2B1040F67D}"/>
          </ac:spMkLst>
        </pc:spChg>
        <pc:spChg chg="mod">
          <ac:chgData name="Yoel Kortick" userId="167978f5-7f40-4909-85d5-d4149554ad4e" providerId="ADAL" clId="{17D78392-7091-4238-8278-2F3BDFF78295}" dt="2024-06-26T14:24:59.437" v="10439" actId="14100"/>
          <ac:spMkLst>
            <pc:docMk/>
            <pc:sldMk cId="2205924501" sldId="807"/>
            <ac:spMk id="6" creationId="{A59B577A-B35E-C8E8-BA5F-5A5EC9A39E72}"/>
          </ac:spMkLst>
        </pc:spChg>
        <pc:spChg chg="add mod">
          <ac:chgData name="Yoel Kortick" userId="167978f5-7f40-4909-85d5-d4149554ad4e" providerId="ADAL" clId="{17D78392-7091-4238-8278-2F3BDFF78295}" dt="2024-06-26T14:25:57.382" v="10534" actId="14100"/>
          <ac:spMkLst>
            <pc:docMk/>
            <pc:sldMk cId="2205924501" sldId="807"/>
            <ac:spMk id="7" creationId="{B9EEE192-71FA-AFA2-C179-FDC0644C0665}"/>
          </ac:spMkLst>
        </pc:spChg>
        <pc:spChg chg="mod">
          <ac:chgData name="Yoel Kortick" userId="167978f5-7f40-4909-85d5-d4149554ad4e" providerId="ADAL" clId="{17D78392-7091-4238-8278-2F3BDFF78295}" dt="2024-06-27T02:08:12.951" v="12900"/>
          <ac:spMkLst>
            <pc:docMk/>
            <pc:sldMk cId="2205924501" sldId="807"/>
            <ac:spMk id="10" creationId="{4C5297D4-1A90-BA7E-1EA2-3486955EA032}"/>
          </ac:spMkLst>
        </pc:spChg>
        <pc:spChg chg="mod">
          <ac:chgData name="Yoel Kortick" userId="167978f5-7f40-4909-85d5-d4149554ad4e" providerId="ADAL" clId="{17D78392-7091-4238-8278-2F3BDFF78295}" dt="2024-06-26T14:24:24.127" v="10433" actId="6549"/>
          <ac:spMkLst>
            <pc:docMk/>
            <pc:sldMk cId="2205924501" sldId="807"/>
            <ac:spMk id="11" creationId="{1ACE3884-5DD3-4F86-13C6-FF34F1D35C8C}"/>
          </ac:spMkLst>
        </pc:spChg>
        <pc:spChg chg="add mod">
          <ac:chgData name="Yoel Kortick" userId="167978f5-7f40-4909-85d5-d4149554ad4e" providerId="ADAL" clId="{17D78392-7091-4238-8278-2F3BDFF78295}" dt="2024-06-27T04:16:21.462" v="13073"/>
          <ac:spMkLst>
            <pc:docMk/>
            <pc:sldMk cId="2205924501" sldId="807"/>
            <ac:spMk id="14" creationId="{EFC679E4-58AB-5EB5-339D-F107AE8DCDDF}"/>
          </ac:spMkLst>
        </pc:spChg>
        <pc:picChg chg="del">
          <ac:chgData name="Yoel Kortick" userId="167978f5-7f40-4909-85d5-d4149554ad4e" providerId="ADAL" clId="{17D78392-7091-4238-8278-2F3BDFF78295}" dt="2024-06-26T14:19:41.655" v="10196" actId="478"/>
          <ac:picMkLst>
            <pc:docMk/>
            <pc:sldMk cId="2205924501" sldId="807"/>
            <ac:picMk id="3" creationId="{FFC9B468-5F5E-6AAF-F9C0-2E73D7579D71}"/>
          </ac:picMkLst>
        </pc:picChg>
        <pc:picChg chg="add mod ord">
          <ac:chgData name="Yoel Kortick" userId="167978f5-7f40-4909-85d5-d4149554ad4e" providerId="ADAL" clId="{17D78392-7091-4238-8278-2F3BDFF78295}" dt="2024-06-26T14:25:01.039" v="10440" actId="208"/>
          <ac:picMkLst>
            <pc:docMk/>
            <pc:sldMk cId="2205924501" sldId="807"/>
            <ac:picMk id="5" creationId="{4C07DF9A-09B6-02B2-CE4F-5E874A3C7804}"/>
          </ac:picMkLst>
        </pc:picChg>
        <pc:cxnChg chg="add mod">
          <ac:chgData name="Yoel Kortick" userId="167978f5-7f40-4909-85d5-d4149554ad4e" providerId="ADAL" clId="{17D78392-7091-4238-8278-2F3BDFF78295}" dt="2024-06-26T14:26:00.489" v="10535" actId="14100"/>
          <ac:cxnSpMkLst>
            <pc:docMk/>
            <pc:sldMk cId="2205924501" sldId="807"/>
            <ac:cxnSpMk id="8" creationId="{12F14A1D-666D-FFB7-A586-A019EAF3AAF8}"/>
          </ac:cxnSpMkLst>
        </pc:cxnChg>
        <pc:cxnChg chg="add mod">
          <ac:chgData name="Yoel Kortick" userId="167978f5-7f40-4909-85d5-d4149554ad4e" providerId="ADAL" clId="{17D78392-7091-4238-8278-2F3BDFF78295}" dt="2024-06-26T14:26:31.914" v="10628" actId="14100"/>
          <ac:cxnSpMkLst>
            <pc:docMk/>
            <pc:sldMk cId="2205924501" sldId="807"/>
            <ac:cxnSpMk id="15" creationId="{E1F50BF1-32B9-657F-87D9-181D120ADC8E}"/>
          </ac:cxnSpMkLst>
        </pc:cxnChg>
      </pc:sldChg>
      <pc:sldChg chg="addSp modSp add mod">
        <pc:chgData name="Yoel Kortick" userId="167978f5-7f40-4909-85d5-d4149554ad4e" providerId="ADAL" clId="{17D78392-7091-4238-8278-2F3BDFF78295}" dt="2024-06-27T04:16:21.462" v="13073"/>
        <pc:sldMkLst>
          <pc:docMk/>
          <pc:sldMk cId="2094470090" sldId="808"/>
        </pc:sldMkLst>
        <pc:spChg chg="add">
          <ac:chgData name="Yoel Kortick" userId="167978f5-7f40-4909-85d5-d4149554ad4e" providerId="ADAL" clId="{17D78392-7091-4238-8278-2F3BDFF78295}" dt="2024-06-26T14:40:07.250" v="10752" actId="11529"/>
          <ac:spMkLst>
            <pc:docMk/>
            <pc:sldMk cId="2094470090" sldId="808"/>
            <ac:spMk id="3" creationId="{318A453B-F532-2942-98B7-708360C4EFD9}"/>
          </ac:spMkLst>
        </pc:spChg>
        <pc:spChg chg="mod">
          <ac:chgData name="Yoel Kortick" userId="167978f5-7f40-4909-85d5-d4149554ad4e" providerId="ADAL" clId="{17D78392-7091-4238-8278-2F3BDFF78295}" dt="2024-06-27T02:08:12.951" v="12900"/>
          <ac:spMkLst>
            <pc:docMk/>
            <pc:sldMk cId="2094470090" sldId="808"/>
            <ac:spMk id="10" creationId="{4C5297D4-1A90-BA7E-1EA2-3486955EA032}"/>
          </ac:spMkLst>
        </pc:spChg>
        <pc:spChg chg="mod">
          <ac:chgData name="Yoel Kortick" userId="167978f5-7f40-4909-85d5-d4149554ad4e" providerId="ADAL" clId="{17D78392-7091-4238-8278-2F3BDFF78295}" dt="2024-06-27T04:16:21.462" v="13073"/>
          <ac:spMkLst>
            <pc:docMk/>
            <pc:sldMk cId="2094470090" sldId="808"/>
            <ac:spMk id="12" creationId="{D346BF7D-8100-D6E7-CD2D-A41AFEAABF7A}"/>
          </ac:spMkLst>
        </pc:spChg>
        <pc:cxnChg chg="mod">
          <ac:chgData name="Yoel Kortick" userId="167978f5-7f40-4909-85d5-d4149554ad4e" providerId="ADAL" clId="{17D78392-7091-4238-8278-2F3BDFF78295}" dt="2024-06-26T14:27:06.664" v="10633" actId="14100"/>
          <ac:cxnSpMkLst>
            <pc:docMk/>
            <pc:sldMk cId="2094470090" sldId="808"/>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563536793" sldId="809"/>
        </pc:sldMkLst>
        <pc:spChg chg="add mod">
          <ac:chgData name="Yoel Kortick" userId="167978f5-7f40-4909-85d5-d4149554ad4e" providerId="ADAL" clId="{17D78392-7091-4238-8278-2F3BDFF78295}" dt="2024-06-26T14:41:56.214" v="10852" actId="14100"/>
          <ac:spMkLst>
            <pc:docMk/>
            <pc:sldMk cId="2563536793" sldId="809"/>
            <ac:spMk id="5" creationId="{9D382B33-06C3-6EA7-AF31-5C24DCCCE47B}"/>
          </ac:spMkLst>
        </pc:spChg>
        <pc:spChg chg="add mod">
          <ac:chgData name="Yoel Kortick" userId="167978f5-7f40-4909-85d5-d4149554ad4e" providerId="ADAL" clId="{17D78392-7091-4238-8278-2F3BDFF78295}" dt="2024-06-27T04:15:28.038" v="13067" actId="14100"/>
          <ac:spMkLst>
            <pc:docMk/>
            <pc:sldMk cId="2563536793" sldId="809"/>
            <ac:spMk id="7" creationId="{599661BC-7460-C061-5622-B7317000EF03}"/>
          </ac:spMkLst>
        </pc:spChg>
        <pc:spChg chg="mod">
          <ac:chgData name="Yoel Kortick" userId="167978f5-7f40-4909-85d5-d4149554ad4e" providerId="ADAL" clId="{17D78392-7091-4238-8278-2F3BDFF78295}" dt="2024-06-27T02:08:12.951" v="12900"/>
          <ac:spMkLst>
            <pc:docMk/>
            <pc:sldMk cId="2563536793" sldId="809"/>
            <ac:spMk id="10" creationId="{4C5297D4-1A90-BA7E-1EA2-3486955EA032}"/>
          </ac:spMkLst>
        </pc:spChg>
        <pc:spChg chg="add">
          <ac:chgData name="Yoel Kortick" userId="167978f5-7f40-4909-85d5-d4149554ad4e" providerId="ADAL" clId="{17D78392-7091-4238-8278-2F3BDFF78295}" dt="2024-06-26T14:42:04.848" v="10853" actId="11529"/>
          <ac:spMkLst>
            <pc:docMk/>
            <pc:sldMk cId="2563536793" sldId="809"/>
            <ac:spMk id="11" creationId="{CDE7F20C-516E-CC18-6557-7C38687E7382}"/>
          </ac:spMkLst>
        </pc:spChg>
        <pc:spChg chg="mod">
          <ac:chgData name="Yoel Kortick" userId="167978f5-7f40-4909-85d5-d4149554ad4e" providerId="ADAL" clId="{17D78392-7091-4238-8278-2F3BDFF78295}" dt="2024-06-27T04:16:21.462" v="13073"/>
          <ac:spMkLst>
            <pc:docMk/>
            <pc:sldMk cId="2563536793" sldId="809"/>
            <ac:spMk id="12" creationId="{D346BF7D-8100-D6E7-CD2D-A41AFEAABF7A}"/>
          </ac:spMkLst>
        </pc:spChg>
        <pc:picChg chg="add mod ord">
          <ac:chgData name="Yoel Kortick" userId="167978f5-7f40-4909-85d5-d4149554ad4e" providerId="ADAL" clId="{17D78392-7091-4238-8278-2F3BDFF78295}" dt="2024-06-26T14:42:07.533" v="10854" actId="208"/>
          <ac:picMkLst>
            <pc:docMk/>
            <pc:sldMk cId="2563536793" sldId="809"/>
            <ac:picMk id="3" creationId="{D7C5BEA3-A106-A963-100D-66A8AD3BF352}"/>
          </ac:picMkLst>
        </pc:picChg>
        <pc:picChg chg="del">
          <ac:chgData name="Yoel Kortick" userId="167978f5-7f40-4909-85d5-d4149554ad4e" providerId="ADAL" clId="{17D78392-7091-4238-8278-2F3BDFF78295}" dt="2024-06-26T14:39:49.129" v="10750" actId="478"/>
          <ac:picMkLst>
            <pc:docMk/>
            <pc:sldMk cId="2563536793" sldId="809"/>
            <ac:picMk id="8" creationId="{4DD24C74-D1DC-7C0D-65EC-D42DABF6D4A0}"/>
          </ac:picMkLst>
        </pc:picChg>
        <pc:cxnChg chg="mod">
          <ac:chgData name="Yoel Kortick" userId="167978f5-7f40-4909-85d5-d4149554ad4e" providerId="ADAL" clId="{17D78392-7091-4238-8278-2F3BDFF78295}" dt="2024-06-26T14:41:13.775" v="10785" actId="14100"/>
          <ac:cxnSpMkLst>
            <pc:docMk/>
            <pc:sldMk cId="2563536793" sldId="809"/>
            <ac:cxnSpMk id="14" creationId="{6DDC8789-ADE5-0AC3-F73C-32A46DBFE963}"/>
          </ac:cxnSpMkLst>
        </pc:cxnChg>
        <pc:cxnChg chg="add">
          <ac:chgData name="Yoel Kortick" userId="167978f5-7f40-4909-85d5-d4149554ad4e" providerId="ADAL" clId="{17D78392-7091-4238-8278-2F3BDFF78295}" dt="2024-06-26T14:42:15.612" v="10855" actId="11529"/>
          <ac:cxnSpMkLst>
            <pc:docMk/>
            <pc:sldMk cId="2563536793" sldId="809"/>
            <ac:cxnSpMk id="15" creationId="{499D09D5-D749-6AAC-C319-2EC34B9CB88D}"/>
          </ac:cxnSpMkLst>
        </pc:cxnChg>
      </pc:sldChg>
      <pc:sldChg chg="addSp delSp modSp add mod">
        <pc:chgData name="Yoel Kortick" userId="167978f5-7f40-4909-85d5-d4149554ad4e" providerId="ADAL" clId="{17D78392-7091-4238-8278-2F3BDFF78295}" dt="2024-06-27T04:15:55.532" v="13069" actId="20577"/>
        <pc:sldMkLst>
          <pc:docMk/>
          <pc:sldMk cId="2310200128" sldId="810"/>
        </pc:sldMkLst>
        <pc:spChg chg="del">
          <ac:chgData name="Yoel Kortick" userId="167978f5-7f40-4909-85d5-d4149554ad4e" providerId="ADAL" clId="{17D78392-7091-4238-8278-2F3BDFF78295}" dt="2024-06-26T14:46:50.907" v="10857" actId="478"/>
          <ac:spMkLst>
            <pc:docMk/>
            <pc:sldMk cId="2310200128" sldId="810"/>
            <ac:spMk id="2" creationId="{6DCC6E74-E3CE-3A93-90AA-4E2B1040F67D}"/>
          </ac:spMkLst>
        </pc:spChg>
        <pc:spChg chg="del">
          <ac:chgData name="Yoel Kortick" userId="167978f5-7f40-4909-85d5-d4149554ad4e" providerId="ADAL" clId="{17D78392-7091-4238-8278-2F3BDFF78295}" dt="2024-06-26T14:46:50.907" v="10857" actId="478"/>
          <ac:spMkLst>
            <pc:docMk/>
            <pc:sldMk cId="2310200128" sldId="810"/>
            <ac:spMk id="6" creationId="{A59B577A-B35E-C8E8-BA5F-5A5EC9A39E72}"/>
          </ac:spMkLst>
        </pc:spChg>
        <pc:spChg chg="add">
          <ac:chgData name="Yoel Kortick" userId="167978f5-7f40-4909-85d5-d4149554ad4e" providerId="ADAL" clId="{17D78392-7091-4238-8278-2F3BDFF78295}" dt="2024-06-26T14:53:56.501" v="11428" actId="11529"/>
          <ac:spMkLst>
            <pc:docMk/>
            <pc:sldMk cId="2310200128" sldId="810"/>
            <ac:spMk id="7" creationId="{8CB478A5-062E-15DD-0B9A-934D41BF6BA3}"/>
          </ac:spMkLst>
        </pc:spChg>
        <pc:spChg chg="mod">
          <ac:chgData name="Yoel Kortick" userId="167978f5-7f40-4909-85d5-d4149554ad4e" providerId="ADAL" clId="{17D78392-7091-4238-8278-2F3BDFF78295}" dt="2024-06-27T02:08:12.951" v="12900"/>
          <ac:spMkLst>
            <pc:docMk/>
            <pc:sldMk cId="2310200128" sldId="810"/>
            <ac:spMk id="10" creationId="{4C5297D4-1A90-BA7E-1EA2-3486955EA032}"/>
          </ac:spMkLst>
        </pc:spChg>
        <pc:spChg chg="mod">
          <ac:chgData name="Yoel Kortick" userId="167978f5-7f40-4909-85d5-d4149554ad4e" providerId="ADAL" clId="{17D78392-7091-4238-8278-2F3BDFF78295}" dt="2024-06-27T04:15:55.532" v="13069" actId="20577"/>
          <ac:spMkLst>
            <pc:docMk/>
            <pc:sldMk cId="2310200128" sldId="810"/>
            <ac:spMk id="11" creationId="{1ACE3884-5DD3-4F86-13C6-FF34F1D35C8C}"/>
          </ac:spMkLst>
        </pc:spChg>
        <pc:picChg chg="del">
          <ac:chgData name="Yoel Kortick" userId="167978f5-7f40-4909-85d5-d4149554ad4e" providerId="ADAL" clId="{17D78392-7091-4238-8278-2F3BDFF78295}" dt="2024-06-26T14:46:50.907" v="10857" actId="478"/>
          <ac:picMkLst>
            <pc:docMk/>
            <pc:sldMk cId="2310200128" sldId="810"/>
            <ac:picMk id="3" creationId="{FFC9B468-5F5E-6AAF-F9C0-2E73D7579D71}"/>
          </ac:picMkLst>
        </pc:picChg>
        <pc:picChg chg="add mod">
          <ac:chgData name="Yoel Kortick" userId="167978f5-7f40-4909-85d5-d4149554ad4e" providerId="ADAL" clId="{17D78392-7091-4238-8278-2F3BDFF78295}" dt="2024-06-26T14:53:48.165" v="11427" actId="208"/>
          <ac:picMkLst>
            <pc:docMk/>
            <pc:sldMk cId="2310200128" sldId="810"/>
            <ac:picMk id="5" creationId="{9E272A6B-0E7C-2347-6705-1B532DC3D86F}"/>
          </ac:picMkLst>
        </pc:picChg>
      </pc:sldChg>
      <pc:sldChg chg="addSp delSp modSp add mod">
        <pc:chgData name="Yoel Kortick" userId="167978f5-7f40-4909-85d5-d4149554ad4e" providerId="ADAL" clId="{17D78392-7091-4238-8278-2F3BDFF78295}" dt="2024-06-27T04:16:21.462" v="13073"/>
        <pc:sldMkLst>
          <pc:docMk/>
          <pc:sldMk cId="615411280" sldId="811"/>
        </pc:sldMkLst>
        <pc:spChg chg="mod">
          <ac:chgData name="Yoel Kortick" userId="167978f5-7f40-4909-85d5-d4149554ad4e" providerId="ADAL" clId="{17D78392-7091-4238-8278-2F3BDFF78295}" dt="2024-06-26T14:57:32.621" v="11569" actId="1035"/>
          <ac:spMkLst>
            <pc:docMk/>
            <pc:sldMk cId="615411280" sldId="811"/>
            <ac:spMk id="5" creationId="{281DC1E3-C8AE-1744-498D-26932089E0E3}"/>
          </ac:spMkLst>
        </pc:spChg>
        <pc:spChg chg="mod">
          <ac:chgData name="Yoel Kortick" userId="167978f5-7f40-4909-85d5-d4149554ad4e" providerId="ADAL" clId="{17D78392-7091-4238-8278-2F3BDFF78295}" dt="2024-06-26T14:57:32.621" v="11569" actId="1035"/>
          <ac:spMkLst>
            <pc:docMk/>
            <pc:sldMk cId="615411280" sldId="811"/>
            <ac:spMk id="6" creationId="{282A5A73-EE84-C3A9-6461-31EA884E1877}"/>
          </ac:spMkLst>
        </pc:spChg>
        <pc:spChg chg="del">
          <ac:chgData name="Yoel Kortick" userId="167978f5-7f40-4909-85d5-d4149554ad4e" providerId="ADAL" clId="{17D78392-7091-4238-8278-2F3BDFF78295}" dt="2024-06-26T14:57:24.424" v="11547" actId="478"/>
          <ac:spMkLst>
            <pc:docMk/>
            <pc:sldMk cId="615411280" sldId="811"/>
            <ac:spMk id="7" creationId="{05E3898B-364B-DE0E-4E0B-04C8A1A220A5}"/>
          </ac:spMkLst>
        </pc:spChg>
        <pc:spChg chg="mod">
          <ac:chgData name="Yoel Kortick" userId="167978f5-7f40-4909-85d5-d4149554ad4e" providerId="ADAL" clId="{17D78392-7091-4238-8278-2F3BDFF78295}" dt="2024-06-27T02:08:12.951" v="12900"/>
          <ac:spMkLst>
            <pc:docMk/>
            <pc:sldMk cId="615411280" sldId="811"/>
            <ac:spMk id="10" creationId="{4C5297D4-1A90-BA7E-1EA2-3486955EA032}"/>
          </ac:spMkLst>
        </pc:spChg>
        <pc:spChg chg="mod">
          <ac:chgData name="Yoel Kortick" userId="167978f5-7f40-4909-85d5-d4149554ad4e" providerId="ADAL" clId="{17D78392-7091-4238-8278-2F3BDFF78295}" dt="2024-06-27T04:16:21.462" v="13073"/>
          <ac:spMkLst>
            <pc:docMk/>
            <pc:sldMk cId="615411280" sldId="811"/>
            <ac:spMk id="11" creationId="{1ACE3884-5DD3-4F86-13C6-FF34F1D35C8C}"/>
          </ac:spMkLst>
        </pc:spChg>
        <pc:picChg chg="del">
          <ac:chgData name="Yoel Kortick" userId="167978f5-7f40-4909-85d5-d4149554ad4e" providerId="ADAL" clId="{17D78392-7091-4238-8278-2F3BDFF78295}" dt="2024-06-26T14:55:53.936" v="11430" actId="478"/>
          <ac:picMkLst>
            <pc:docMk/>
            <pc:sldMk cId="615411280" sldId="811"/>
            <ac:picMk id="3" creationId="{176C5F9A-4483-E92C-3ED6-75DDD4F6B087}"/>
          </ac:picMkLst>
        </pc:picChg>
        <pc:picChg chg="add mod ord">
          <ac:chgData name="Yoel Kortick" userId="167978f5-7f40-4909-85d5-d4149554ad4e" providerId="ADAL" clId="{17D78392-7091-4238-8278-2F3BDFF78295}" dt="2024-06-26T14:57:32.621" v="11569" actId="1035"/>
          <ac:picMkLst>
            <pc:docMk/>
            <pc:sldMk cId="615411280" sldId="811"/>
            <ac:picMk id="4" creationId="{EBDDE994-5186-CC3E-3454-74052CD992F7}"/>
          </ac:picMkLst>
        </pc:picChg>
      </pc:sldChg>
      <pc:sldChg chg="modSp add del mod">
        <pc:chgData name="Yoel Kortick" userId="167978f5-7f40-4909-85d5-d4149554ad4e" providerId="ADAL" clId="{17D78392-7091-4238-8278-2F3BDFF78295}" dt="2024-06-27T02:07:24.698" v="12897" actId="2696"/>
        <pc:sldMkLst>
          <pc:docMk/>
          <pc:sldMk cId="1637107429" sldId="812"/>
        </pc:sldMkLst>
        <pc:spChg chg="mod">
          <ac:chgData name="Yoel Kortick" userId="167978f5-7f40-4909-85d5-d4149554ad4e" providerId="ADAL" clId="{17D78392-7091-4238-8278-2F3BDFF78295}" dt="2024-06-27T01:35:14.856" v="11598" actId="20577"/>
          <ac:spMkLst>
            <pc:docMk/>
            <pc:sldMk cId="1637107429" sldId="812"/>
            <ac:spMk id="13" creationId="{F4F9CE6C-EB7E-DBFE-C77E-B97A93A03817}"/>
          </ac:spMkLst>
        </pc:spChg>
      </pc:sldChg>
      <pc:sldChg chg="modSp add">
        <pc:chgData name="Yoel Kortick" userId="167978f5-7f40-4909-85d5-d4149554ad4e" providerId="ADAL" clId="{17D78392-7091-4238-8278-2F3BDFF78295}" dt="2024-06-27T02:08:12.951" v="12900"/>
        <pc:sldMkLst>
          <pc:docMk/>
          <pc:sldMk cId="3500686092" sldId="812"/>
        </pc:sldMkLst>
        <pc:spChg chg="mod">
          <ac:chgData name="Yoel Kortick" userId="167978f5-7f40-4909-85d5-d4149554ad4e" providerId="ADAL" clId="{17D78392-7091-4238-8278-2F3BDFF78295}" dt="2024-06-27T02:08:12.951" v="12900"/>
          <ac:spMkLst>
            <pc:docMk/>
            <pc:sldMk cId="3500686092" sldId="812"/>
            <ac:spMk id="13" creationId="{F4F9CE6C-EB7E-DBFE-C77E-B97A93A03817}"/>
          </ac:spMkLst>
        </pc:spChg>
      </pc:sldChg>
      <pc:sldChg chg="modSp add del mod">
        <pc:chgData name="Yoel Kortick" userId="167978f5-7f40-4909-85d5-d4149554ad4e" providerId="ADAL" clId="{17D78392-7091-4238-8278-2F3BDFF78295}" dt="2024-06-27T02:07:24.698" v="12897" actId="2696"/>
        <pc:sldMkLst>
          <pc:docMk/>
          <pc:sldMk cId="2893158782" sldId="813"/>
        </pc:sldMkLst>
        <pc:spChg chg="mod">
          <ac:chgData name="Yoel Kortick" userId="167978f5-7f40-4909-85d5-d4149554ad4e" providerId="ADAL" clId="{17D78392-7091-4238-8278-2F3BDFF78295}" dt="2024-06-27T01:35:27.691" v="11619" actId="20577"/>
          <ac:spMkLst>
            <pc:docMk/>
            <pc:sldMk cId="2893158782" sldId="813"/>
            <ac:spMk id="10" creationId="{4C5297D4-1A90-BA7E-1EA2-3486955EA032}"/>
          </ac:spMkLst>
        </pc:spChg>
        <pc:spChg chg="mod">
          <ac:chgData name="Yoel Kortick" userId="167978f5-7f40-4909-85d5-d4149554ad4e" providerId="ADAL" clId="{17D78392-7091-4238-8278-2F3BDFF78295}" dt="2024-06-27T01:58:26.217" v="12346"/>
          <ac:spMkLst>
            <pc:docMk/>
            <pc:sldMk cId="2893158782" sldId="813"/>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3122055299" sldId="813"/>
        </pc:sldMkLst>
        <pc:spChg chg="mod">
          <ac:chgData name="Yoel Kortick" userId="167978f5-7f40-4909-85d5-d4149554ad4e" providerId="ADAL" clId="{17D78392-7091-4238-8278-2F3BDFF78295}" dt="2024-06-27T02:08:12.951" v="12900"/>
          <ac:spMkLst>
            <pc:docMk/>
            <pc:sldMk cId="3122055299" sldId="813"/>
            <ac:spMk id="10" creationId="{4C5297D4-1A90-BA7E-1EA2-3486955EA032}"/>
          </ac:spMkLst>
        </pc:spChg>
        <pc:spChg chg="mod">
          <ac:chgData name="Yoel Kortick" userId="167978f5-7f40-4909-85d5-d4149554ad4e" providerId="ADAL" clId="{17D78392-7091-4238-8278-2F3BDFF78295}" dt="2024-06-27T04:16:21.462" v="13073"/>
          <ac:spMkLst>
            <pc:docMk/>
            <pc:sldMk cId="3122055299" sldId="813"/>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535694285" sldId="814"/>
        </pc:sldMkLst>
        <pc:spChg chg="mod">
          <ac:chgData name="Yoel Kortick" userId="167978f5-7f40-4909-85d5-d4149554ad4e" providerId="ADAL" clId="{17D78392-7091-4238-8278-2F3BDFF78295}" dt="2024-06-27T01:57:23.052" v="12335" actId="1076"/>
          <ac:spMkLst>
            <pc:docMk/>
            <pc:sldMk cId="535694285" sldId="814"/>
            <ac:spMk id="2" creationId="{6DCC6E74-E3CE-3A93-90AA-4E2B1040F67D}"/>
          </ac:spMkLst>
        </pc:spChg>
        <pc:spChg chg="mod">
          <ac:chgData name="Yoel Kortick" userId="167978f5-7f40-4909-85d5-d4149554ad4e" providerId="ADAL" clId="{17D78392-7091-4238-8278-2F3BDFF78295}" dt="2024-06-27T01:57:45.288" v="12339" actId="14100"/>
          <ac:spMkLst>
            <pc:docMk/>
            <pc:sldMk cId="535694285" sldId="814"/>
            <ac:spMk id="6" creationId="{A59B577A-B35E-C8E8-BA5F-5A5EC9A39E72}"/>
          </ac:spMkLst>
        </pc:spChg>
        <pc:spChg chg="add mod">
          <ac:chgData name="Yoel Kortick" userId="167978f5-7f40-4909-85d5-d4149554ad4e" providerId="ADAL" clId="{17D78392-7091-4238-8278-2F3BDFF78295}" dt="2024-06-27T01:56:50.034" v="12312" actId="14100"/>
          <ac:spMkLst>
            <pc:docMk/>
            <pc:sldMk cId="535694285" sldId="814"/>
            <ac:spMk id="7" creationId="{A0182888-3469-5AA5-D475-3A965AAA7E6F}"/>
          </ac:spMkLst>
        </pc:spChg>
        <pc:spChg chg="mod">
          <ac:chgData name="Yoel Kortick" userId="167978f5-7f40-4909-85d5-d4149554ad4e" providerId="ADAL" clId="{17D78392-7091-4238-8278-2F3BDFF78295}" dt="2024-06-27T01:35:49.402" v="11621" actId="313"/>
          <ac:spMkLst>
            <pc:docMk/>
            <pc:sldMk cId="535694285" sldId="814"/>
            <ac:spMk id="10" creationId="{4C5297D4-1A90-BA7E-1EA2-3486955EA032}"/>
          </ac:spMkLst>
        </pc:spChg>
        <pc:spChg chg="add mod">
          <ac:chgData name="Yoel Kortick" userId="167978f5-7f40-4909-85d5-d4149554ad4e" providerId="ADAL" clId="{17D78392-7091-4238-8278-2F3BDFF78295}" dt="2024-06-27T01:57:54.704" v="12341" actId="14100"/>
          <ac:spMkLst>
            <pc:docMk/>
            <pc:sldMk cId="535694285" sldId="814"/>
            <ac:spMk id="18" creationId="{C71BE01D-218D-00FC-3F16-37648E789A0A}"/>
          </ac:spMkLst>
        </pc:spChg>
        <pc:picChg chg="del">
          <ac:chgData name="Yoel Kortick" userId="167978f5-7f40-4909-85d5-d4149554ad4e" providerId="ADAL" clId="{17D78392-7091-4238-8278-2F3BDFF78295}" dt="2024-06-27T01:43:54.734" v="11904" actId="478"/>
          <ac:picMkLst>
            <pc:docMk/>
            <pc:sldMk cId="535694285" sldId="814"/>
            <ac:picMk id="3" creationId="{FFC9B468-5F5E-6AAF-F9C0-2E73D7579D71}"/>
          </ac:picMkLst>
        </pc:picChg>
        <pc:picChg chg="add del mod ord">
          <ac:chgData name="Yoel Kortick" userId="167978f5-7f40-4909-85d5-d4149554ad4e" providerId="ADAL" clId="{17D78392-7091-4238-8278-2F3BDFF78295}" dt="2024-06-27T01:55:49.907" v="12308" actId="478"/>
          <ac:picMkLst>
            <pc:docMk/>
            <pc:sldMk cId="535694285" sldId="814"/>
            <ac:picMk id="5" creationId="{D05CFD87-4B10-DA33-796D-FCFA32CE8596}"/>
          </ac:picMkLst>
        </pc:picChg>
        <pc:picChg chg="add mod ord">
          <ac:chgData name="Yoel Kortick" userId="167978f5-7f40-4909-85d5-d4149554ad4e" providerId="ADAL" clId="{17D78392-7091-4238-8278-2F3BDFF78295}" dt="2024-06-27T01:57:58.054" v="12343" actId="1076"/>
          <ac:picMkLst>
            <pc:docMk/>
            <pc:sldMk cId="535694285" sldId="814"/>
            <ac:picMk id="17" creationId="{6BB62AB8-2CB3-AEC2-4499-3369F2A164EE}"/>
          </ac:picMkLst>
        </pc:picChg>
        <pc:cxnChg chg="add mod">
          <ac:chgData name="Yoel Kortick" userId="167978f5-7f40-4909-85d5-d4149554ad4e" providerId="ADAL" clId="{17D78392-7091-4238-8278-2F3BDFF78295}" dt="2024-06-27T01:58:04.258" v="12345" actId="14100"/>
          <ac:cxnSpMkLst>
            <pc:docMk/>
            <pc:sldMk cId="535694285" sldId="814"/>
            <ac:cxnSpMk id="12" creationId="{DD3F822F-0531-8891-1BB7-00D6D465E08F}"/>
          </ac:cxnSpMkLst>
        </pc:cxnChg>
        <pc:cxnChg chg="add mod">
          <ac:chgData name="Yoel Kortick" userId="167978f5-7f40-4909-85d5-d4149554ad4e" providerId="ADAL" clId="{17D78392-7091-4238-8278-2F3BDFF78295}" dt="2024-06-27T01:58:01.512" v="12344" actId="14100"/>
          <ac:cxnSpMkLst>
            <pc:docMk/>
            <pc:sldMk cId="535694285" sldId="814"/>
            <ac:cxnSpMk id="14" creationId="{20F59CD3-1623-E633-0F82-2DA3EC9A0E23}"/>
          </ac:cxnSpMkLst>
        </pc:cxnChg>
        <pc:cxnChg chg="add">
          <ac:chgData name="Yoel Kortick" userId="167978f5-7f40-4909-85d5-d4149554ad4e" providerId="ADAL" clId="{17D78392-7091-4238-8278-2F3BDFF78295}" dt="2024-06-27T01:58:40.971" v="12347" actId="11529"/>
          <ac:cxnSpMkLst>
            <pc:docMk/>
            <pc:sldMk cId="535694285" sldId="814"/>
            <ac:cxnSpMk id="22" creationId="{6B12D88B-C523-7158-1809-27745F247911}"/>
          </ac:cxnSpMkLst>
        </pc:cxnChg>
      </pc:sldChg>
      <pc:sldChg chg="modSp add">
        <pc:chgData name="Yoel Kortick" userId="167978f5-7f40-4909-85d5-d4149554ad4e" providerId="ADAL" clId="{17D78392-7091-4238-8278-2F3BDFF78295}" dt="2024-06-27T04:16:21.462" v="13073"/>
        <pc:sldMkLst>
          <pc:docMk/>
          <pc:sldMk cId="4086063068" sldId="814"/>
        </pc:sldMkLst>
        <pc:spChg chg="mod">
          <ac:chgData name="Yoel Kortick" userId="167978f5-7f40-4909-85d5-d4149554ad4e" providerId="ADAL" clId="{17D78392-7091-4238-8278-2F3BDFF78295}" dt="2024-06-27T04:16:21.462" v="13073"/>
          <ac:spMkLst>
            <pc:docMk/>
            <pc:sldMk cId="4086063068" sldId="814"/>
            <ac:spMk id="7" creationId="{A0182888-3469-5AA5-D475-3A965AAA7E6F}"/>
          </ac:spMkLst>
        </pc:spChg>
        <pc:spChg chg="mod">
          <ac:chgData name="Yoel Kortick" userId="167978f5-7f40-4909-85d5-d4149554ad4e" providerId="ADAL" clId="{17D78392-7091-4238-8278-2F3BDFF78295}" dt="2024-06-27T02:08:12.951" v="12900"/>
          <ac:spMkLst>
            <pc:docMk/>
            <pc:sldMk cId="4086063068" sldId="814"/>
            <ac:spMk id="10" creationId="{4C5297D4-1A90-BA7E-1EA2-3486955EA032}"/>
          </ac:spMkLst>
        </pc:spChg>
        <pc:spChg chg="mod">
          <ac:chgData name="Yoel Kortick" userId="167978f5-7f40-4909-85d5-d4149554ad4e" providerId="ADAL" clId="{17D78392-7091-4238-8278-2F3BDFF78295}" dt="2024-06-27T04:16:21.462" v="13073"/>
          <ac:spMkLst>
            <pc:docMk/>
            <pc:sldMk cId="4086063068" sldId="814"/>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1098127407" sldId="815"/>
        </pc:sldMkLst>
        <pc:spChg chg="mod">
          <ac:chgData name="Yoel Kortick" userId="167978f5-7f40-4909-85d5-d4149554ad4e" providerId="ADAL" clId="{17D78392-7091-4238-8278-2F3BDFF78295}" dt="2024-06-27T02:08:12.951" v="12900"/>
          <ac:spMkLst>
            <pc:docMk/>
            <pc:sldMk cId="1098127407" sldId="815"/>
            <ac:spMk id="10" creationId="{4C5297D4-1A90-BA7E-1EA2-3486955EA032}"/>
          </ac:spMkLst>
        </pc:spChg>
        <pc:spChg chg="mod">
          <ac:chgData name="Yoel Kortick" userId="167978f5-7f40-4909-85d5-d4149554ad4e" providerId="ADAL" clId="{17D78392-7091-4238-8278-2F3BDFF78295}" dt="2024-06-27T04:16:21.462" v="13073"/>
          <ac:spMkLst>
            <pc:docMk/>
            <pc:sldMk cId="1098127407" sldId="815"/>
            <ac:spMk id="12" creationId="{D346BF7D-8100-D6E7-CD2D-A41AFEAABF7A}"/>
          </ac:spMkLst>
        </pc:spChg>
      </pc:sldChg>
      <pc:sldChg chg="addSp delSp modSp add del mod">
        <pc:chgData name="Yoel Kortick" userId="167978f5-7f40-4909-85d5-d4149554ad4e" providerId="ADAL" clId="{17D78392-7091-4238-8278-2F3BDFF78295}" dt="2024-06-27T02:07:24.698" v="12897" actId="2696"/>
        <pc:sldMkLst>
          <pc:docMk/>
          <pc:sldMk cId="1800129750" sldId="815"/>
        </pc:sldMkLst>
        <pc:spChg chg="mod">
          <ac:chgData name="Yoel Kortick" userId="167978f5-7f40-4909-85d5-d4149554ad4e" providerId="ADAL" clId="{17D78392-7091-4238-8278-2F3BDFF78295}" dt="2024-06-27T01:35:51.254" v="11622" actId="313"/>
          <ac:spMkLst>
            <pc:docMk/>
            <pc:sldMk cId="1800129750" sldId="815"/>
            <ac:spMk id="10" creationId="{4C5297D4-1A90-BA7E-1EA2-3486955EA032}"/>
          </ac:spMkLst>
        </pc:spChg>
        <pc:spChg chg="mod">
          <ac:chgData name="Yoel Kortick" userId="167978f5-7f40-4909-85d5-d4149554ad4e" providerId="ADAL" clId="{17D78392-7091-4238-8278-2F3BDFF78295}" dt="2024-06-27T01:45:06.254" v="12000" actId="1076"/>
          <ac:spMkLst>
            <pc:docMk/>
            <pc:sldMk cId="1800129750" sldId="815"/>
            <ac:spMk id="12" creationId="{D346BF7D-8100-D6E7-CD2D-A41AFEAABF7A}"/>
          </ac:spMkLst>
        </pc:spChg>
        <pc:spChg chg="mod">
          <ac:chgData name="Yoel Kortick" userId="167978f5-7f40-4909-85d5-d4149554ad4e" providerId="ADAL" clId="{17D78392-7091-4238-8278-2F3BDFF78295}" dt="2024-06-27T01:45:02.692" v="11999" actId="14100"/>
          <ac:spMkLst>
            <pc:docMk/>
            <pc:sldMk cId="1800129750" sldId="815"/>
            <ac:spMk id="15" creationId="{C641586F-BF62-CBBE-CFE8-3C0479D04C8C}"/>
          </ac:spMkLst>
        </pc:spChg>
        <pc:picChg chg="add mod ord">
          <ac:chgData name="Yoel Kortick" userId="167978f5-7f40-4909-85d5-d4149554ad4e" providerId="ADAL" clId="{17D78392-7091-4238-8278-2F3BDFF78295}" dt="2024-06-27T01:44:47.115" v="11928" actId="208"/>
          <ac:picMkLst>
            <pc:docMk/>
            <pc:sldMk cId="1800129750" sldId="815"/>
            <ac:picMk id="3" creationId="{72F06C49-B32B-E794-0342-7C3CEBC71D9E}"/>
          </ac:picMkLst>
        </pc:picChg>
        <pc:picChg chg="del">
          <ac:chgData name="Yoel Kortick" userId="167978f5-7f40-4909-85d5-d4149554ad4e" providerId="ADAL" clId="{17D78392-7091-4238-8278-2F3BDFF78295}" dt="2024-06-27T01:44:42.062" v="11925" actId="478"/>
          <ac:picMkLst>
            <pc:docMk/>
            <pc:sldMk cId="1800129750" sldId="815"/>
            <ac:picMk id="8" creationId="{4DD24C74-D1DC-7C0D-65EC-D42DABF6D4A0}"/>
          </ac:picMkLst>
        </pc:picChg>
        <pc:cxnChg chg="mod">
          <ac:chgData name="Yoel Kortick" userId="167978f5-7f40-4909-85d5-d4149554ad4e" providerId="ADAL" clId="{17D78392-7091-4238-8278-2F3BDFF78295}" dt="2024-06-27T01:45:09.327" v="12001" actId="14100"/>
          <ac:cxnSpMkLst>
            <pc:docMk/>
            <pc:sldMk cId="1800129750" sldId="815"/>
            <ac:cxnSpMk id="14" creationId="{6DDC8789-ADE5-0AC3-F73C-32A46DBFE963}"/>
          </ac:cxnSpMkLst>
        </pc:cxnChg>
      </pc:sldChg>
      <pc:sldChg chg="addSp delSp modSp add del mod">
        <pc:chgData name="Yoel Kortick" userId="167978f5-7f40-4909-85d5-d4149554ad4e" providerId="ADAL" clId="{17D78392-7091-4238-8278-2F3BDFF78295}" dt="2024-06-27T02:07:24.698" v="12897" actId="2696"/>
        <pc:sldMkLst>
          <pc:docMk/>
          <pc:sldMk cId="2633172587" sldId="816"/>
        </pc:sldMkLst>
        <pc:spChg chg="mod">
          <ac:chgData name="Yoel Kortick" userId="167978f5-7f40-4909-85d5-d4149554ad4e" providerId="ADAL" clId="{17D78392-7091-4238-8278-2F3BDFF78295}" dt="2024-06-27T01:57:05.733" v="12332" actId="1035"/>
          <ac:spMkLst>
            <pc:docMk/>
            <pc:sldMk cId="2633172587" sldId="816"/>
            <ac:spMk id="6" creationId="{A59B577A-B35E-C8E8-BA5F-5A5EC9A39E72}"/>
          </ac:spMkLst>
        </pc:spChg>
        <pc:spChg chg="mod">
          <ac:chgData name="Yoel Kortick" userId="167978f5-7f40-4909-85d5-d4149554ad4e" providerId="ADAL" clId="{17D78392-7091-4238-8278-2F3BDFF78295}" dt="2024-06-27T01:57:05.733" v="12332" actId="1035"/>
          <ac:spMkLst>
            <pc:docMk/>
            <pc:sldMk cId="2633172587" sldId="816"/>
            <ac:spMk id="7" creationId="{B9EEE192-71FA-AFA2-C179-FDC0644C0665}"/>
          </ac:spMkLst>
        </pc:spChg>
        <pc:spChg chg="mod">
          <ac:chgData name="Yoel Kortick" userId="167978f5-7f40-4909-85d5-d4149554ad4e" providerId="ADAL" clId="{17D78392-7091-4238-8278-2F3BDFF78295}" dt="2024-06-27T01:35:52.759" v="11623" actId="313"/>
          <ac:spMkLst>
            <pc:docMk/>
            <pc:sldMk cId="2633172587" sldId="816"/>
            <ac:spMk id="10" creationId="{4C5297D4-1A90-BA7E-1EA2-3486955EA032}"/>
          </ac:spMkLst>
        </pc:spChg>
        <pc:spChg chg="mod">
          <ac:chgData name="Yoel Kortick" userId="167978f5-7f40-4909-85d5-d4149554ad4e" providerId="ADAL" clId="{17D78392-7091-4238-8278-2F3BDFF78295}" dt="2024-06-27T01:48:20.921" v="12033" actId="1076"/>
          <ac:spMkLst>
            <pc:docMk/>
            <pc:sldMk cId="2633172587" sldId="816"/>
            <ac:spMk id="14" creationId="{EFC679E4-58AB-5EB5-339D-F107AE8DCDDF}"/>
          </ac:spMkLst>
        </pc:spChg>
        <pc:picChg chg="add mod ord">
          <ac:chgData name="Yoel Kortick" userId="167978f5-7f40-4909-85d5-d4149554ad4e" providerId="ADAL" clId="{17D78392-7091-4238-8278-2F3BDFF78295}" dt="2024-06-27T01:48:22.772" v="12034" actId="208"/>
          <ac:picMkLst>
            <pc:docMk/>
            <pc:sldMk cId="2633172587" sldId="816"/>
            <ac:picMk id="3" creationId="{AB88E0B7-20A4-1F39-60D6-F86DD66239F0}"/>
          </ac:picMkLst>
        </pc:picChg>
        <pc:picChg chg="del">
          <ac:chgData name="Yoel Kortick" userId="167978f5-7f40-4909-85d5-d4149554ad4e" providerId="ADAL" clId="{17D78392-7091-4238-8278-2F3BDFF78295}" dt="2024-06-27T01:47:48.616" v="12002" actId="478"/>
          <ac:picMkLst>
            <pc:docMk/>
            <pc:sldMk cId="2633172587" sldId="816"/>
            <ac:picMk id="5" creationId="{4C07DF9A-09B6-02B2-CE4F-5E874A3C7804}"/>
          </ac:picMkLst>
        </pc:picChg>
        <pc:cxnChg chg="mod">
          <ac:chgData name="Yoel Kortick" userId="167978f5-7f40-4909-85d5-d4149554ad4e" providerId="ADAL" clId="{17D78392-7091-4238-8278-2F3BDFF78295}" dt="2024-06-27T01:57:05.733" v="12332" actId="1035"/>
          <ac:cxnSpMkLst>
            <pc:docMk/>
            <pc:sldMk cId="2633172587" sldId="816"/>
            <ac:cxnSpMk id="8" creationId="{12F14A1D-666D-FFB7-A586-A019EAF3AAF8}"/>
          </ac:cxnSpMkLst>
        </pc:cxnChg>
        <pc:cxnChg chg="mod">
          <ac:chgData name="Yoel Kortick" userId="167978f5-7f40-4909-85d5-d4149554ad4e" providerId="ADAL" clId="{17D78392-7091-4238-8278-2F3BDFF78295}" dt="2024-06-27T01:48:18.097" v="12032" actId="14100"/>
          <ac:cxnSpMkLst>
            <pc:docMk/>
            <pc:sldMk cId="2633172587" sldId="816"/>
            <ac:cxnSpMk id="15" creationId="{E1F50BF1-32B9-657F-87D9-181D120ADC8E}"/>
          </ac:cxnSpMkLst>
        </pc:cxnChg>
      </pc:sldChg>
      <pc:sldChg chg="modSp add">
        <pc:chgData name="Yoel Kortick" userId="167978f5-7f40-4909-85d5-d4149554ad4e" providerId="ADAL" clId="{17D78392-7091-4238-8278-2F3BDFF78295}" dt="2024-06-27T04:16:21.462" v="13073"/>
        <pc:sldMkLst>
          <pc:docMk/>
          <pc:sldMk cId="4133022498" sldId="816"/>
        </pc:sldMkLst>
        <pc:spChg chg="mod">
          <ac:chgData name="Yoel Kortick" userId="167978f5-7f40-4909-85d5-d4149554ad4e" providerId="ADAL" clId="{17D78392-7091-4238-8278-2F3BDFF78295}" dt="2024-06-27T02:08:12.951" v="12900"/>
          <ac:spMkLst>
            <pc:docMk/>
            <pc:sldMk cId="4133022498" sldId="816"/>
            <ac:spMk id="10" creationId="{4C5297D4-1A90-BA7E-1EA2-3486955EA032}"/>
          </ac:spMkLst>
        </pc:spChg>
        <pc:spChg chg="mod">
          <ac:chgData name="Yoel Kortick" userId="167978f5-7f40-4909-85d5-d4149554ad4e" providerId="ADAL" clId="{17D78392-7091-4238-8278-2F3BDFF78295}" dt="2024-06-27T04:16:21.462" v="13073"/>
          <ac:spMkLst>
            <pc:docMk/>
            <pc:sldMk cId="4133022498" sldId="816"/>
            <ac:spMk id="14" creationId="{EFC679E4-58AB-5EB5-339D-F107AE8DCDDF}"/>
          </ac:spMkLst>
        </pc:spChg>
      </pc:sldChg>
      <pc:sldChg chg="addSp delSp modSp add del mod">
        <pc:chgData name="Yoel Kortick" userId="167978f5-7f40-4909-85d5-d4149554ad4e" providerId="ADAL" clId="{17D78392-7091-4238-8278-2F3BDFF78295}" dt="2024-06-27T02:07:24.698" v="12897" actId="2696"/>
        <pc:sldMkLst>
          <pc:docMk/>
          <pc:sldMk cId="458557700" sldId="817"/>
        </pc:sldMkLst>
        <pc:spChg chg="mod">
          <ac:chgData name="Yoel Kortick" userId="167978f5-7f40-4909-85d5-d4149554ad4e" providerId="ADAL" clId="{17D78392-7091-4238-8278-2F3BDFF78295}" dt="2024-06-27T01:49:39.887" v="12072" actId="14100"/>
          <ac:spMkLst>
            <pc:docMk/>
            <pc:sldMk cId="458557700" sldId="817"/>
            <ac:spMk id="3" creationId="{318A453B-F532-2942-98B7-708360C4EFD9}"/>
          </ac:spMkLst>
        </pc:spChg>
        <pc:spChg chg="mod">
          <ac:chgData name="Yoel Kortick" userId="167978f5-7f40-4909-85d5-d4149554ad4e" providerId="ADAL" clId="{17D78392-7091-4238-8278-2F3BDFF78295}" dt="2024-06-27T01:35:53.860" v="11624" actId="313"/>
          <ac:spMkLst>
            <pc:docMk/>
            <pc:sldMk cId="458557700" sldId="817"/>
            <ac:spMk id="10" creationId="{4C5297D4-1A90-BA7E-1EA2-3486955EA032}"/>
          </ac:spMkLst>
        </pc:spChg>
        <pc:spChg chg="mod">
          <ac:chgData name="Yoel Kortick" userId="167978f5-7f40-4909-85d5-d4149554ad4e" providerId="ADAL" clId="{17D78392-7091-4238-8278-2F3BDFF78295}" dt="2024-06-27T01:49:50.749" v="12075" actId="14100"/>
          <ac:spMkLst>
            <pc:docMk/>
            <pc:sldMk cId="458557700" sldId="817"/>
            <ac:spMk id="12" creationId="{D346BF7D-8100-D6E7-CD2D-A41AFEAABF7A}"/>
          </ac:spMkLst>
        </pc:spChg>
        <pc:picChg chg="add mod ord">
          <ac:chgData name="Yoel Kortick" userId="167978f5-7f40-4909-85d5-d4149554ad4e" providerId="ADAL" clId="{17D78392-7091-4238-8278-2F3BDFF78295}" dt="2024-06-27T01:49:35.323" v="12070" actId="167"/>
          <ac:picMkLst>
            <pc:docMk/>
            <pc:sldMk cId="458557700" sldId="817"/>
            <ac:picMk id="2" creationId="{1AD29791-C22F-1279-8373-F81FD0D7F2C5}"/>
          </ac:picMkLst>
        </pc:picChg>
        <pc:picChg chg="del">
          <ac:chgData name="Yoel Kortick" userId="167978f5-7f40-4909-85d5-d4149554ad4e" providerId="ADAL" clId="{17D78392-7091-4238-8278-2F3BDFF78295}" dt="2024-06-27T01:49:31.117" v="12068" actId="478"/>
          <ac:picMkLst>
            <pc:docMk/>
            <pc:sldMk cId="458557700" sldId="817"/>
            <ac:picMk id="8" creationId="{4DD24C74-D1DC-7C0D-65EC-D42DABF6D4A0}"/>
          </ac:picMkLst>
        </pc:picChg>
        <pc:cxnChg chg="mod">
          <ac:chgData name="Yoel Kortick" userId="167978f5-7f40-4909-85d5-d4149554ad4e" providerId="ADAL" clId="{17D78392-7091-4238-8278-2F3BDFF78295}" dt="2024-06-27T01:49:50.749" v="12075" actId="14100"/>
          <ac:cxnSpMkLst>
            <pc:docMk/>
            <pc:sldMk cId="458557700" sldId="817"/>
            <ac:cxnSpMk id="14" creationId="{6DDC8789-ADE5-0AC3-F73C-32A46DBFE963}"/>
          </ac:cxnSpMkLst>
        </pc:cxnChg>
      </pc:sldChg>
      <pc:sldChg chg="modSp add">
        <pc:chgData name="Yoel Kortick" userId="167978f5-7f40-4909-85d5-d4149554ad4e" providerId="ADAL" clId="{17D78392-7091-4238-8278-2F3BDFF78295}" dt="2024-06-27T04:16:21.462" v="13073"/>
        <pc:sldMkLst>
          <pc:docMk/>
          <pc:sldMk cId="1422204900" sldId="817"/>
        </pc:sldMkLst>
        <pc:spChg chg="mod">
          <ac:chgData name="Yoel Kortick" userId="167978f5-7f40-4909-85d5-d4149554ad4e" providerId="ADAL" clId="{17D78392-7091-4238-8278-2F3BDFF78295}" dt="2024-06-27T02:08:12.951" v="12900"/>
          <ac:spMkLst>
            <pc:docMk/>
            <pc:sldMk cId="1422204900" sldId="817"/>
            <ac:spMk id="10" creationId="{4C5297D4-1A90-BA7E-1EA2-3486955EA032}"/>
          </ac:spMkLst>
        </pc:spChg>
        <pc:spChg chg="mod">
          <ac:chgData name="Yoel Kortick" userId="167978f5-7f40-4909-85d5-d4149554ad4e" providerId="ADAL" clId="{17D78392-7091-4238-8278-2F3BDFF78295}" dt="2024-06-27T04:16:21.462" v="13073"/>
          <ac:spMkLst>
            <pc:docMk/>
            <pc:sldMk cId="1422204900" sldId="817"/>
            <ac:spMk id="12" creationId="{D346BF7D-8100-D6E7-CD2D-A41AFEAABF7A}"/>
          </ac:spMkLst>
        </pc:spChg>
      </pc:sldChg>
      <pc:sldChg chg="modSp add">
        <pc:chgData name="Yoel Kortick" userId="167978f5-7f40-4909-85d5-d4149554ad4e" providerId="ADAL" clId="{17D78392-7091-4238-8278-2F3BDFF78295}" dt="2024-06-27T04:16:21.462" v="13073"/>
        <pc:sldMkLst>
          <pc:docMk/>
          <pc:sldMk cId="147758091" sldId="818"/>
        </pc:sldMkLst>
        <pc:spChg chg="mod">
          <ac:chgData name="Yoel Kortick" userId="167978f5-7f40-4909-85d5-d4149554ad4e" providerId="ADAL" clId="{17D78392-7091-4238-8278-2F3BDFF78295}" dt="2024-06-27T02:08:12.951" v="12900"/>
          <ac:spMkLst>
            <pc:docMk/>
            <pc:sldMk cId="147758091" sldId="818"/>
            <ac:spMk id="10" creationId="{4C5297D4-1A90-BA7E-1EA2-3486955EA032}"/>
          </ac:spMkLst>
        </pc:spChg>
        <pc:spChg chg="mod">
          <ac:chgData name="Yoel Kortick" userId="167978f5-7f40-4909-85d5-d4149554ad4e" providerId="ADAL" clId="{17D78392-7091-4238-8278-2F3BDFF78295}" dt="2024-06-27T04:16:21.462" v="13073"/>
          <ac:spMkLst>
            <pc:docMk/>
            <pc:sldMk cId="147758091" sldId="818"/>
            <ac:spMk id="12" creationId="{D346BF7D-8100-D6E7-CD2D-A41AFEAABF7A}"/>
          </ac:spMkLst>
        </pc:spChg>
        <pc:spChg chg="mod">
          <ac:chgData name="Yoel Kortick" userId="167978f5-7f40-4909-85d5-d4149554ad4e" providerId="ADAL" clId="{17D78392-7091-4238-8278-2F3BDFF78295}" dt="2024-06-27T04:16:21.462" v="13073"/>
          <ac:spMkLst>
            <pc:docMk/>
            <pc:sldMk cId="147758091" sldId="818"/>
            <ac:spMk id="18" creationId="{3B4D731E-2465-C5C6-F9EC-7D069E349742}"/>
          </ac:spMkLst>
        </pc:spChg>
      </pc:sldChg>
      <pc:sldChg chg="addSp delSp modSp add del mod">
        <pc:chgData name="Yoel Kortick" userId="167978f5-7f40-4909-85d5-d4149554ad4e" providerId="ADAL" clId="{17D78392-7091-4238-8278-2F3BDFF78295}" dt="2024-06-27T02:07:24.698" v="12897" actId="2696"/>
        <pc:sldMkLst>
          <pc:docMk/>
          <pc:sldMk cId="1227113225" sldId="818"/>
        </pc:sldMkLst>
        <pc:spChg chg="mod">
          <ac:chgData name="Yoel Kortick" userId="167978f5-7f40-4909-85d5-d4149554ad4e" providerId="ADAL" clId="{17D78392-7091-4238-8278-2F3BDFF78295}" dt="2024-06-27T01:59:25.640" v="12354" actId="14100"/>
          <ac:spMkLst>
            <pc:docMk/>
            <pc:sldMk cId="1227113225" sldId="818"/>
            <ac:spMk id="5" creationId="{9D382B33-06C3-6EA7-AF31-5C24DCCCE47B}"/>
          </ac:spMkLst>
        </pc:spChg>
        <pc:spChg chg="del mod">
          <ac:chgData name="Yoel Kortick" userId="167978f5-7f40-4909-85d5-d4149554ad4e" providerId="ADAL" clId="{17D78392-7091-4238-8278-2F3BDFF78295}" dt="2024-06-27T01:51:11.513" v="12082" actId="478"/>
          <ac:spMkLst>
            <pc:docMk/>
            <pc:sldMk cId="1227113225" sldId="818"/>
            <ac:spMk id="7" creationId="{599661BC-7460-C061-5622-B7317000EF03}"/>
          </ac:spMkLst>
        </pc:spChg>
        <pc:spChg chg="mod">
          <ac:chgData name="Yoel Kortick" userId="167978f5-7f40-4909-85d5-d4149554ad4e" providerId="ADAL" clId="{17D78392-7091-4238-8278-2F3BDFF78295}" dt="2024-06-27T01:35:55.096" v="11625" actId="313"/>
          <ac:spMkLst>
            <pc:docMk/>
            <pc:sldMk cId="1227113225" sldId="818"/>
            <ac:spMk id="10" creationId="{4C5297D4-1A90-BA7E-1EA2-3486955EA032}"/>
          </ac:spMkLst>
        </pc:spChg>
        <pc:spChg chg="del">
          <ac:chgData name="Yoel Kortick" userId="167978f5-7f40-4909-85d5-d4149554ad4e" providerId="ADAL" clId="{17D78392-7091-4238-8278-2F3BDFF78295}" dt="2024-06-27T01:51:13.942" v="12084" actId="478"/>
          <ac:spMkLst>
            <pc:docMk/>
            <pc:sldMk cId="1227113225" sldId="818"/>
            <ac:spMk id="11" creationId="{CDE7F20C-516E-CC18-6557-7C38687E7382}"/>
          </ac:spMkLst>
        </pc:spChg>
        <pc:spChg chg="mod">
          <ac:chgData name="Yoel Kortick" userId="167978f5-7f40-4909-85d5-d4149554ad4e" providerId="ADAL" clId="{17D78392-7091-4238-8278-2F3BDFF78295}" dt="2024-06-27T01:59:16.813" v="12351" actId="1076"/>
          <ac:spMkLst>
            <pc:docMk/>
            <pc:sldMk cId="1227113225" sldId="818"/>
            <ac:spMk id="12" creationId="{D346BF7D-8100-D6E7-CD2D-A41AFEAABF7A}"/>
          </ac:spMkLst>
        </pc:spChg>
        <pc:spChg chg="add mod">
          <ac:chgData name="Yoel Kortick" userId="167978f5-7f40-4909-85d5-d4149554ad4e" providerId="ADAL" clId="{17D78392-7091-4238-8278-2F3BDFF78295}" dt="2024-06-27T02:00:08.225" v="12460" actId="1076"/>
          <ac:spMkLst>
            <pc:docMk/>
            <pc:sldMk cId="1227113225" sldId="818"/>
            <ac:spMk id="18" creationId="{3B4D731E-2465-C5C6-F9EC-7D069E349742}"/>
          </ac:spMkLst>
        </pc:spChg>
        <pc:picChg chg="del">
          <ac:chgData name="Yoel Kortick" userId="167978f5-7f40-4909-85d5-d4149554ad4e" providerId="ADAL" clId="{17D78392-7091-4238-8278-2F3BDFF78295}" dt="2024-06-27T01:49:21.654" v="12066" actId="478"/>
          <ac:picMkLst>
            <pc:docMk/>
            <pc:sldMk cId="1227113225" sldId="818"/>
            <ac:picMk id="3" creationId="{D7C5BEA3-A106-A963-100D-66A8AD3BF352}"/>
          </ac:picMkLst>
        </pc:picChg>
        <pc:picChg chg="add del">
          <ac:chgData name="Yoel Kortick" userId="167978f5-7f40-4909-85d5-d4149554ad4e" providerId="ADAL" clId="{17D78392-7091-4238-8278-2F3BDFF78295}" dt="2024-06-27T01:50:08.488" v="12076" actId="478"/>
          <ac:picMkLst>
            <pc:docMk/>
            <pc:sldMk cId="1227113225" sldId="818"/>
            <ac:picMk id="4" creationId="{1EE91B37-3EDD-5479-75A4-DD4F9BBD1A5A}"/>
          </ac:picMkLst>
        </pc:picChg>
        <pc:picChg chg="add del">
          <ac:chgData name="Yoel Kortick" userId="167978f5-7f40-4909-85d5-d4149554ad4e" providerId="ADAL" clId="{17D78392-7091-4238-8278-2F3BDFF78295}" dt="2024-06-27T01:50:26.193" v="12078" actId="478"/>
          <ac:picMkLst>
            <pc:docMk/>
            <pc:sldMk cId="1227113225" sldId="818"/>
            <ac:picMk id="8" creationId="{E896B31F-ED96-5D2B-F015-481382791F51}"/>
          </ac:picMkLst>
        </pc:picChg>
        <pc:picChg chg="add mod ord">
          <ac:chgData name="Yoel Kortick" userId="167978f5-7f40-4909-85d5-d4149554ad4e" providerId="ADAL" clId="{17D78392-7091-4238-8278-2F3BDFF78295}" dt="2024-06-27T02:00:17.712" v="12462" actId="208"/>
          <ac:picMkLst>
            <pc:docMk/>
            <pc:sldMk cId="1227113225" sldId="818"/>
            <ac:picMk id="16" creationId="{CEED51DB-C94C-E010-B8BB-46F69779E44D}"/>
          </ac:picMkLst>
        </pc:picChg>
        <pc:cxnChg chg="mod">
          <ac:chgData name="Yoel Kortick" userId="167978f5-7f40-4909-85d5-d4149554ad4e" providerId="ADAL" clId="{17D78392-7091-4238-8278-2F3BDFF78295}" dt="2024-06-27T01:59:21.703" v="12353" actId="14100"/>
          <ac:cxnSpMkLst>
            <pc:docMk/>
            <pc:sldMk cId="1227113225" sldId="818"/>
            <ac:cxnSpMk id="14" creationId="{6DDC8789-ADE5-0AC3-F73C-32A46DBFE963}"/>
          </ac:cxnSpMkLst>
        </pc:cxnChg>
        <pc:cxnChg chg="del">
          <ac:chgData name="Yoel Kortick" userId="167978f5-7f40-4909-85d5-d4149554ad4e" providerId="ADAL" clId="{17D78392-7091-4238-8278-2F3BDFF78295}" dt="2024-06-27T01:51:12.747" v="12083" actId="478"/>
          <ac:cxnSpMkLst>
            <pc:docMk/>
            <pc:sldMk cId="1227113225" sldId="818"/>
            <ac:cxnSpMk id="15" creationId="{499D09D5-D749-6AAC-C319-2EC34B9CB88D}"/>
          </ac:cxnSpMkLst>
        </pc:cxnChg>
        <pc:cxnChg chg="add">
          <ac:chgData name="Yoel Kortick" userId="167978f5-7f40-4909-85d5-d4149554ad4e" providerId="ADAL" clId="{17D78392-7091-4238-8278-2F3BDFF78295}" dt="2024-06-27T02:00:14.379" v="12461" actId="11529"/>
          <ac:cxnSpMkLst>
            <pc:docMk/>
            <pc:sldMk cId="1227113225" sldId="818"/>
            <ac:cxnSpMk id="20" creationId="{A677DFF4-04B4-9888-0BA1-1D4167D02187}"/>
          </ac:cxnSpMkLst>
        </pc:cxnChg>
      </pc:sldChg>
      <pc:sldChg chg="addSp delSp modSp add del mod">
        <pc:chgData name="Yoel Kortick" userId="167978f5-7f40-4909-85d5-d4149554ad4e" providerId="ADAL" clId="{17D78392-7091-4238-8278-2F3BDFF78295}" dt="2024-06-27T02:07:24.698" v="12897" actId="2696"/>
        <pc:sldMkLst>
          <pc:docMk/>
          <pc:sldMk cId="220809451" sldId="819"/>
        </pc:sldMkLst>
        <pc:spChg chg="mod">
          <ac:chgData name="Yoel Kortick" userId="167978f5-7f40-4909-85d5-d4149554ad4e" providerId="ADAL" clId="{17D78392-7091-4238-8278-2F3BDFF78295}" dt="2024-06-27T02:01:29.437" v="12564" actId="14100"/>
          <ac:spMkLst>
            <pc:docMk/>
            <pc:sldMk cId="220809451" sldId="819"/>
            <ac:spMk id="7" creationId="{8CB478A5-062E-15DD-0B9A-934D41BF6BA3}"/>
          </ac:spMkLst>
        </pc:spChg>
        <pc:spChg chg="mod">
          <ac:chgData name="Yoel Kortick" userId="167978f5-7f40-4909-85d5-d4149554ad4e" providerId="ADAL" clId="{17D78392-7091-4238-8278-2F3BDFF78295}" dt="2024-06-27T01:35:57.236" v="11626" actId="313"/>
          <ac:spMkLst>
            <pc:docMk/>
            <pc:sldMk cId="220809451" sldId="819"/>
            <ac:spMk id="10" creationId="{4C5297D4-1A90-BA7E-1EA2-3486955EA032}"/>
          </ac:spMkLst>
        </pc:spChg>
        <pc:spChg chg="mod">
          <ac:chgData name="Yoel Kortick" userId="167978f5-7f40-4909-85d5-d4149554ad4e" providerId="ADAL" clId="{17D78392-7091-4238-8278-2F3BDFF78295}" dt="2024-06-27T02:01:10.290" v="12533" actId="14100"/>
          <ac:spMkLst>
            <pc:docMk/>
            <pc:sldMk cId="220809451" sldId="819"/>
            <ac:spMk id="11" creationId="{1ACE3884-5DD3-4F86-13C6-FF34F1D35C8C}"/>
          </ac:spMkLst>
        </pc:spChg>
        <pc:picChg chg="add mod ord">
          <ac:chgData name="Yoel Kortick" userId="167978f5-7f40-4909-85d5-d4149554ad4e" providerId="ADAL" clId="{17D78392-7091-4238-8278-2F3BDFF78295}" dt="2024-06-27T02:01:24.398" v="12562" actId="208"/>
          <ac:picMkLst>
            <pc:docMk/>
            <pc:sldMk cId="220809451" sldId="819"/>
            <ac:picMk id="3" creationId="{4A1DBE89-CBD8-30EC-A6E4-C68888CD11A6}"/>
          </ac:picMkLst>
        </pc:picChg>
        <pc:picChg chg="del">
          <ac:chgData name="Yoel Kortick" userId="167978f5-7f40-4909-85d5-d4149554ad4e" providerId="ADAL" clId="{17D78392-7091-4238-8278-2F3BDFF78295}" dt="2024-06-27T02:01:11.707" v="12534" actId="478"/>
          <ac:picMkLst>
            <pc:docMk/>
            <pc:sldMk cId="220809451" sldId="819"/>
            <ac:picMk id="5" creationId="{9E272A6B-0E7C-2347-6705-1B532DC3D86F}"/>
          </ac:picMkLst>
        </pc:picChg>
      </pc:sldChg>
      <pc:sldChg chg="modSp add mod">
        <pc:chgData name="Yoel Kortick" userId="167978f5-7f40-4909-85d5-d4149554ad4e" providerId="ADAL" clId="{17D78392-7091-4238-8278-2F3BDFF78295}" dt="2024-06-27T04:16:21.462" v="13073"/>
        <pc:sldMkLst>
          <pc:docMk/>
          <pc:sldMk cId="3109942369" sldId="819"/>
        </pc:sldMkLst>
        <pc:spChg chg="mod">
          <ac:chgData name="Yoel Kortick" userId="167978f5-7f40-4909-85d5-d4149554ad4e" providerId="ADAL" clId="{17D78392-7091-4238-8278-2F3BDFF78295}" dt="2024-06-27T02:08:12.951" v="12900"/>
          <ac:spMkLst>
            <pc:docMk/>
            <pc:sldMk cId="3109942369" sldId="819"/>
            <ac:spMk id="10" creationId="{4C5297D4-1A90-BA7E-1EA2-3486955EA032}"/>
          </ac:spMkLst>
        </pc:spChg>
        <pc:spChg chg="mod">
          <ac:chgData name="Yoel Kortick" userId="167978f5-7f40-4909-85d5-d4149554ad4e" providerId="ADAL" clId="{17D78392-7091-4238-8278-2F3BDFF78295}" dt="2024-06-27T04:16:21.462" v="13073"/>
          <ac:spMkLst>
            <pc:docMk/>
            <pc:sldMk cId="3109942369" sldId="819"/>
            <ac:spMk id="11" creationId="{1ACE3884-5DD3-4F86-13C6-FF34F1D35C8C}"/>
          </ac:spMkLst>
        </pc:spChg>
      </pc:sldChg>
      <pc:sldChg chg="modSp add mod">
        <pc:chgData name="Yoel Kortick" userId="167978f5-7f40-4909-85d5-d4149554ad4e" providerId="ADAL" clId="{17D78392-7091-4238-8278-2F3BDFF78295}" dt="2024-06-27T04:13:50.383" v="13034" actId="208"/>
        <pc:sldMkLst>
          <pc:docMk/>
          <pc:sldMk cId="2275107410" sldId="820"/>
        </pc:sldMkLst>
        <pc:spChg chg="mod">
          <ac:chgData name="Yoel Kortick" userId="167978f5-7f40-4909-85d5-d4149554ad4e" providerId="ADAL" clId="{17D78392-7091-4238-8278-2F3BDFF78295}" dt="2024-06-27T02:08:12.951" v="12900"/>
          <ac:spMkLst>
            <pc:docMk/>
            <pc:sldMk cId="2275107410" sldId="820"/>
            <ac:spMk id="10" creationId="{4C5297D4-1A90-BA7E-1EA2-3486955EA032}"/>
          </ac:spMkLst>
        </pc:spChg>
        <pc:picChg chg="mod">
          <ac:chgData name="Yoel Kortick" userId="167978f5-7f40-4909-85d5-d4149554ad4e" providerId="ADAL" clId="{17D78392-7091-4238-8278-2F3BDFF78295}" dt="2024-06-27T04:13:50.383" v="13034" actId="208"/>
          <ac:picMkLst>
            <pc:docMk/>
            <pc:sldMk cId="2275107410" sldId="820"/>
            <ac:picMk id="3" creationId="{A073CD9D-34C7-8D6F-951A-3FF52E33F8EE}"/>
          </ac:picMkLst>
        </pc:picChg>
      </pc:sldChg>
      <pc:sldChg chg="addSp delSp modSp add del mod">
        <pc:chgData name="Yoel Kortick" userId="167978f5-7f40-4909-85d5-d4149554ad4e" providerId="ADAL" clId="{17D78392-7091-4238-8278-2F3BDFF78295}" dt="2024-06-27T02:07:24.698" v="12897" actId="2696"/>
        <pc:sldMkLst>
          <pc:docMk/>
          <pc:sldMk cId="2923824528" sldId="820"/>
        </pc:sldMkLst>
        <pc:spChg chg="mod">
          <ac:chgData name="Yoel Kortick" userId="167978f5-7f40-4909-85d5-d4149554ad4e" providerId="ADAL" clId="{17D78392-7091-4238-8278-2F3BDFF78295}" dt="2024-06-27T02:03:54.676" v="12646" actId="1076"/>
          <ac:spMkLst>
            <pc:docMk/>
            <pc:sldMk cId="2923824528" sldId="820"/>
            <ac:spMk id="7" creationId="{8CB478A5-062E-15DD-0B9A-934D41BF6BA3}"/>
          </ac:spMkLst>
        </pc:spChg>
        <pc:spChg chg="mod">
          <ac:chgData name="Yoel Kortick" userId="167978f5-7f40-4909-85d5-d4149554ad4e" providerId="ADAL" clId="{17D78392-7091-4238-8278-2F3BDFF78295}" dt="2024-06-27T02:02:55.057" v="12643" actId="14100"/>
          <ac:spMkLst>
            <pc:docMk/>
            <pc:sldMk cId="2923824528" sldId="820"/>
            <ac:spMk id="11" creationId="{1ACE3884-5DD3-4F86-13C6-FF34F1D35C8C}"/>
          </ac:spMkLst>
        </pc:spChg>
        <pc:picChg chg="add ord">
          <ac:chgData name="Yoel Kortick" userId="167978f5-7f40-4909-85d5-d4149554ad4e" providerId="ADAL" clId="{17D78392-7091-4238-8278-2F3BDFF78295}" dt="2024-06-27T02:03:56.688" v="12647" actId="167"/>
          <ac:picMkLst>
            <pc:docMk/>
            <pc:sldMk cId="2923824528" sldId="820"/>
            <ac:picMk id="3" creationId="{A073CD9D-34C7-8D6F-951A-3FF52E33F8EE}"/>
          </ac:picMkLst>
        </pc:picChg>
        <pc:picChg chg="del">
          <ac:chgData name="Yoel Kortick" userId="167978f5-7f40-4909-85d5-d4149554ad4e" providerId="ADAL" clId="{17D78392-7091-4238-8278-2F3BDFF78295}" dt="2024-06-27T02:03:50.527" v="12644" actId="478"/>
          <ac:picMkLst>
            <pc:docMk/>
            <pc:sldMk cId="2923824528" sldId="820"/>
            <ac:picMk id="5" creationId="{9E272A6B-0E7C-2347-6705-1B532DC3D86F}"/>
          </ac:picMkLst>
        </pc:picChg>
      </pc:sldChg>
      <pc:sldChg chg="addSp delSp modSp add del mod">
        <pc:chgData name="Yoel Kortick" userId="167978f5-7f40-4909-85d5-d4149554ad4e" providerId="ADAL" clId="{17D78392-7091-4238-8278-2F3BDFF78295}" dt="2024-06-27T02:07:24.698" v="12897" actId="2696"/>
        <pc:sldMkLst>
          <pc:docMk/>
          <pc:sldMk cId="841656207" sldId="821"/>
        </pc:sldMkLst>
        <pc:spChg chg="add">
          <ac:chgData name="Yoel Kortick" userId="167978f5-7f40-4909-85d5-d4149554ad4e" providerId="ADAL" clId="{17D78392-7091-4238-8278-2F3BDFF78295}" dt="2024-06-27T02:02:35.418" v="12640" actId="11529"/>
          <ac:spMkLst>
            <pc:docMk/>
            <pc:sldMk cId="841656207" sldId="821"/>
            <ac:spMk id="5" creationId="{927C7E6A-EF20-66BA-D949-5D948F891A85}"/>
          </ac:spMkLst>
        </pc:spChg>
        <pc:spChg chg="mod">
          <ac:chgData name="Yoel Kortick" userId="167978f5-7f40-4909-85d5-d4149554ad4e" providerId="ADAL" clId="{17D78392-7091-4238-8278-2F3BDFF78295}" dt="2024-06-27T02:02:38.510" v="12641" actId="14100"/>
          <ac:spMkLst>
            <pc:docMk/>
            <pc:sldMk cId="841656207" sldId="821"/>
            <ac:spMk id="7" creationId="{8CB478A5-062E-15DD-0B9A-934D41BF6BA3}"/>
          </ac:spMkLst>
        </pc:spChg>
        <pc:spChg chg="mod">
          <ac:chgData name="Yoel Kortick" userId="167978f5-7f40-4909-85d5-d4149554ad4e" providerId="ADAL" clId="{17D78392-7091-4238-8278-2F3BDFF78295}" dt="2024-06-27T02:02:16.016" v="12624" actId="33524"/>
          <ac:spMkLst>
            <pc:docMk/>
            <pc:sldMk cId="841656207" sldId="821"/>
            <ac:spMk id="11" creationId="{1ACE3884-5DD3-4F86-13C6-FF34F1D35C8C}"/>
          </ac:spMkLst>
        </pc:spChg>
        <pc:picChg chg="del">
          <ac:chgData name="Yoel Kortick" userId="167978f5-7f40-4909-85d5-d4149554ad4e" providerId="ADAL" clId="{17D78392-7091-4238-8278-2F3BDFF78295}" dt="2024-06-27T02:02:09.449" v="12622" actId="478"/>
          <ac:picMkLst>
            <pc:docMk/>
            <pc:sldMk cId="841656207" sldId="821"/>
            <ac:picMk id="3" creationId="{4A1DBE89-CBD8-30EC-A6E4-C68888CD11A6}"/>
          </ac:picMkLst>
        </pc:picChg>
        <pc:picChg chg="add mod ord">
          <ac:chgData name="Yoel Kortick" userId="167978f5-7f40-4909-85d5-d4149554ad4e" providerId="ADAL" clId="{17D78392-7091-4238-8278-2F3BDFF78295}" dt="2024-06-27T02:02:31.120" v="12639" actId="167"/>
          <ac:picMkLst>
            <pc:docMk/>
            <pc:sldMk cId="841656207" sldId="821"/>
            <ac:picMk id="4" creationId="{F5935813-BEAB-D538-17C4-8A4F6CC4C882}"/>
          </ac:picMkLst>
        </pc:picChg>
      </pc:sldChg>
      <pc:sldChg chg="modSp add">
        <pc:chgData name="Yoel Kortick" userId="167978f5-7f40-4909-85d5-d4149554ad4e" providerId="ADAL" clId="{17D78392-7091-4238-8278-2F3BDFF78295}" dt="2024-06-27T02:08:12.951" v="12900"/>
        <pc:sldMkLst>
          <pc:docMk/>
          <pc:sldMk cId="3491255545" sldId="821"/>
        </pc:sldMkLst>
        <pc:spChg chg="mod">
          <ac:chgData name="Yoel Kortick" userId="167978f5-7f40-4909-85d5-d4149554ad4e" providerId="ADAL" clId="{17D78392-7091-4238-8278-2F3BDFF78295}" dt="2024-06-27T02:08:12.951" v="12900"/>
          <ac:spMkLst>
            <pc:docMk/>
            <pc:sldMk cId="3491255545" sldId="821"/>
            <ac:spMk id="10" creationId="{4C5297D4-1A90-BA7E-1EA2-3486955EA032}"/>
          </ac:spMkLst>
        </pc:spChg>
      </pc:sldChg>
      <pc:sldChg chg="modSp add">
        <pc:chgData name="Yoel Kortick" userId="167978f5-7f40-4909-85d5-d4149554ad4e" providerId="ADAL" clId="{17D78392-7091-4238-8278-2F3BDFF78295}" dt="2024-06-27T04:16:21.462" v="13073"/>
        <pc:sldMkLst>
          <pc:docMk/>
          <pc:sldMk cId="20746554" sldId="822"/>
        </pc:sldMkLst>
        <pc:spChg chg="mod">
          <ac:chgData name="Yoel Kortick" userId="167978f5-7f40-4909-85d5-d4149554ad4e" providerId="ADAL" clId="{17D78392-7091-4238-8278-2F3BDFF78295}" dt="2024-06-27T02:08:12.951" v="12900"/>
          <ac:spMkLst>
            <pc:docMk/>
            <pc:sldMk cId="20746554" sldId="822"/>
            <ac:spMk id="10" creationId="{4C5297D4-1A90-BA7E-1EA2-3486955EA032}"/>
          </ac:spMkLst>
        </pc:spChg>
        <pc:spChg chg="mod">
          <ac:chgData name="Yoel Kortick" userId="167978f5-7f40-4909-85d5-d4149554ad4e" providerId="ADAL" clId="{17D78392-7091-4238-8278-2F3BDFF78295}" dt="2024-06-27T04:16:21.462" v="13073"/>
          <ac:spMkLst>
            <pc:docMk/>
            <pc:sldMk cId="20746554" sldId="822"/>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4165658998" sldId="822"/>
        </pc:sldMkLst>
        <pc:spChg chg="mod">
          <ac:chgData name="Yoel Kortick" userId="167978f5-7f40-4909-85d5-d4149554ad4e" providerId="ADAL" clId="{17D78392-7091-4238-8278-2F3BDFF78295}" dt="2024-06-27T02:05:22.741" v="12762" actId="1036"/>
          <ac:spMkLst>
            <pc:docMk/>
            <pc:sldMk cId="4165658998" sldId="822"/>
            <ac:spMk id="7" creationId="{8CB478A5-062E-15DD-0B9A-934D41BF6BA3}"/>
          </ac:spMkLst>
        </pc:spChg>
        <pc:spChg chg="mod">
          <ac:chgData name="Yoel Kortick" userId="167978f5-7f40-4909-85d5-d4149554ad4e" providerId="ADAL" clId="{17D78392-7091-4238-8278-2F3BDFF78295}" dt="2024-06-27T02:05:07.127" v="12723" actId="20577"/>
          <ac:spMkLst>
            <pc:docMk/>
            <pc:sldMk cId="4165658998" sldId="822"/>
            <ac:spMk id="11" creationId="{1ACE3884-5DD3-4F86-13C6-FF34F1D35C8C}"/>
          </ac:spMkLst>
        </pc:spChg>
        <pc:picChg chg="del">
          <ac:chgData name="Yoel Kortick" userId="167978f5-7f40-4909-85d5-d4149554ad4e" providerId="ADAL" clId="{17D78392-7091-4238-8278-2F3BDFF78295}" dt="2024-06-27T02:05:09.463" v="12724" actId="478"/>
          <ac:picMkLst>
            <pc:docMk/>
            <pc:sldMk cId="4165658998" sldId="822"/>
            <ac:picMk id="3" creationId="{A073CD9D-34C7-8D6F-951A-3FF52E33F8EE}"/>
          </ac:picMkLst>
        </pc:picChg>
        <pc:picChg chg="add mod ord">
          <ac:chgData name="Yoel Kortick" userId="167978f5-7f40-4909-85d5-d4149554ad4e" providerId="ADAL" clId="{17D78392-7091-4238-8278-2F3BDFF78295}" dt="2024-06-27T02:05:26.432" v="12764" actId="208"/>
          <ac:picMkLst>
            <pc:docMk/>
            <pc:sldMk cId="4165658998" sldId="822"/>
            <ac:picMk id="4" creationId="{5E81FBCD-407C-9F5A-408C-B2E5EE2AE882}"/>
          </ac:picMkLst>
        </pc:picChg>
      </pc:sldChg>
      <pc:sldChg chg="addSp delSp modSp add del mod">
        <pc:chgData name="Yoel Kortick" userId="167978f5-7f40-4909-85d5-d4149554ad4e" providerId="ADAL" clId="{17D78392-7091-4238-8278-2F3BDFF78295}" dt="2024-06-27T02:07:24.698" v="12897" actId="2696"/>
        <pc:sldMkLst>
          <pc:docMk/>
          <pc:sldMk cId="492695809" sldId="823"/>
        </pc:sldMkLst>
        <pc:spChg chg="add mod">
          <ac:chgData name="Yoel Kortick" userId="167978f5-7f40-4909-85d5-d4149554ad4e" providerId="ADAL" clId="{17D78392-7091-4238-8278-2F3BDFF78295}" dt="2024-06-27T02:06:18.454" v="12777" actId="14100"/>
          <ac:spMkLst>
            <pc:docMk/>
            <pc:sldMk cId="492695809" sldId="823"/>
            <ac:spMk id="5" creationId="{763A20FF-8BE5-5132-72E8-4EA769A34B2A}"/>
          </ac:spMkLst>
        </pc:spChg>
        <pc:spChg chg="mod">
          <ac:chgData name="Yoel Kortick" userId="167978f5-7f40-4909-85d5-d4149554ad4e" providerId="ADAL" clId="{17D78392-7091-4238-8278-2F3BDFF78295}" dt="2024-06-27T02:06:12.716" v="12775" actId="14100"/>
          <ac:spMkLst>
            <pc:docMk/>
            <pc:sldMk cId="492695809" sldId="823"/>
            <ac:spMk id="7" creationId="{8CB478A5-062E-15DD-0B9A-934D41BF6BA3}"/>
          </ac:spMkLst>
        </pc:spChg>
        <pc:spChg chg="mod">
          <ac:chgData name="Yoel Kortick" userId="167978f5-7f40-4909-85d5-d4149554ad4e" providerId="ADAL" clId="{17D78392-7091-4238-8278-2F3BDFF78295}" dt="2024-06-27T02:07:10.373" v="12895" actId="20577"/>
          <ac:spMkLst>
            <pc:docMk/>
            <pc:sldMk cId="492695809" sldId="823"/>
            <ac:spMk id="11" creationId="{1ACE3884-5DD3-4F86-13C6-FF34F1D35C8C}"/>
          </ac:spMkLst>
        </pc:spChg>
        <pc:picChg chg="add mod ord">
          <ac:chgData name="Yoel Kortick" userId="167978f5-7f40-4909-85d5-d4149554ad4e" providerId="ADAL" clId="{17D78392-7091-4238-8278-2F3BDFF78295}" dt="2024-06-27T02:07:16.584" v="12896" actId="208"/>
          <ac:picMkLst>
            <pc:docMk/>
            <pc:sldMk cId="492695809" sldId="823"/>
            <ac:picMk id="3" creationId="{9AF19DFE-1453-22A2-18EB-01A4020CE567}"/>
          </ac:picMkLst>
        </pc:picChg>
        <pc:picChg chg="del">
          <ac:chgData name="Yoel Kortick" userId="167978f5-7f40-4909-85d5-d4149554ad4e" providerId="ADAL" clId="{17D78392-7091-4238-8278-2F3BDFF78295}" dt="2024-06-27T02:05:54.889" v="12766" actId="478"/>
          <ac:picMkLst>
            <pc:docMk/>
            <pc:sldMk cId="492695809" sldId="823"/>
            <ac:picMk id="4" creationId="{5E81FBCD-407C-9F5A-408C-B2E5EE2AE882}"/>
          </ac:picMkLst>
        </pc:picChg>
      </pc:sldChg>
      <pc:sldChg chg="modSp add">
        <pc:chgData name="Yoel Kortick" userId="167978f5-7f40-4909-85d5-d4149554ad4e" providerId="ADAL" clId="{17D78392-7091-4238-8278-2F3BDFF78295}" dt="2024-06-27T02:08:12.951" v="12900"/>
        <pc:sldMkLst>
          <pc:docMk/>
          <pc:sldMk cId="939410518" sldId="823"/>
        </pc:sldMkLst>
        <pc:spChg chg="mod">
          <ac:chgData name="Yoel Kortick" userId="167978f5-7f40-4909-85d5-d4149554ad4e" providerId="ADAL" clId="{17D78392-7091-4238-8278-2F3BDFF78295}" dt="2024-06-27T02:08:12.951" v="12900"/>
          <ac:spMkLst>
            <pc:docMk/>
            <pc:sldMk cId="939410518" sldId="823"/>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1045096763" sldId="1907"/>
        </pc:sldMkLst>
      </pc:sldChg>
      <pc:sldChg chg="del">
        <pc:chgData name="Yoel Kortick" userId="167978f5-7f40-4909-85d5-d4149554ad4e" providerId="ADAL" clId="{17D78392-7091-4238-8278-2F3BDFF78295}" dt="2024-06-23T10:00:33.265" v="84" actId="18676"/>
        <pc:sldMkLst>
          <pc:docMk/>
          <pc:sldMk cId="763070631" sldId="2494"/>
        </pc:sldMkLst>
      </pc:sldChg>
      <pc:sldChg chg="del">
        <pc:chgData name="Yoel Kortick" userId="167978f5-7f40-4909-85d5-d4149554ad4e" providerId="ADAL" clId="{17D78392-7091-4238-8278-2F3BDFF78295}" dt="2024-06-23T09:59:54.769" v="80" actId="47"/>
        <pc:sldMkLst>
          <pc:docMk/>
          <pc:sldMk cId="1187466004" sldId="2496"/>
        </pc:sldMkLst>
      </pc:sldChg>
      <pc:sldChg chg="del">
        <pc:chgData name="Yoel Kortick" userId="167978f5-7f40-4909-85d5-d4149554ad4e" providerId="ADAL" clId="{17D78392-7091-4238-8278-2F3BDFF78295}" dt="2024-06-23T10:00:33.265" v="84" actId="18676"/>
        <pc:sldMkLst>
          <pc:docMk/>
          <pc:sldMk cId="1613679198" sldId="2147480228"/>
        </pc:sldMkLst>
      </pc:sldChg>
      <pc:sldChg chg="del">
        <pc:chgData name="Yoel Kortick" userId="167978f5-7f40-4909-85d5-d4149554ad4e" providerId="ADAL" clId="{17D78392-7091-4238-8278-2F3BDFF78295}" dt="2024-06-23T10:00:33.265" v="84" actId="18676"/>
        <pc:sldMkLst>
          <pc:docMk/>
          <pc:sldMk cId="1965012378" sldId="2147480407"/>
        </pc:sldMkLst>
      </pc:sldChg>
      <pc:sldChg chg="del">
        <pc:chgData name="Yoel Kortick" userId="167978f5-7f40-4909-85d5-d4149554ad4e" providerId="ADAL" clId="{17D78392-7091-4238-8278-2F3BDFF78295}" dt="2024-06-23T10:00:33.265" v="84" actId="18676"/>
        <pc:sldMkLst>
          <pc:docMk/>
          <pc:sldMk cId="3591509198" sldId="2147480411"/>
        </pc:sldMkLst>
      </pc:sldChg>
      <pc:sldChg chg="del">
        <pc:chgData name="Yoel Kortick" userId="167978f5-7f40-4909-85d5-d4149554ad4e" providerId="ADAL" clId="{17D78392-7091-4238-8278-2F3BDFF78295}" dt="2024-06-23T09:59:42.662" v="68" actId="47"/>
        <pc:sldMkLst>
          <pc:docMk/>
          <pc:sldMk cId="3539049703" sldId="2147480506"/>
        </pc:sldMkLst>
      </pc:sldChg>
      <pc:sldChg chg="del">
        <pc:chgData name="Yoel Kortick" userId="167978f5-7f40-4909-85d5-d4149554ad4e" providerId="ADAL" clId="{17D78392-7091-4238-8278-2F3BDFF78295}" dt="2024-06-23T09:59:47.662" v="72" actId="47"/>
        <pc:sldMkLst>
          <pc:docMk/>
          <pc:sldMk cId="4169337171" sldId="2147480507"/>
        </pc:sldMkLst>
      </pc:sldChg>
      <pc:sldChg chg="del">
        <pc:chgData name="Yoel Kortick" userId="167978f5-7f40-4909-85d5-d4149554ad4e" providerId="ADAL" clId="{17D78392-7091-4238-8278-2F3BDFF78295}" dt="2024-06-23T09:59:50.380" v="75" actId="47"/>
        <pc:sldMkLst>
          <pc:docMk/>
          <pc:sldMk cId="3790269498" sldId="2147480508"/>
        </pc:sldMkLst>
      </pc:sldChg>
      <pc:sldChg chg="del">
        <pc:chgData name="Yoel Kortick" userId="167978f5-7f40-4909-85d5-d4149554ad4e" providerId="ADAL" clId="{17D78392-7091-4238-8278-2F3BDFF78295}" dt="2024-06-23T09:59:51.150" v="76" actId="47"/>
        <pc:sldMkLst>
          <pc:docMk/>
          <pc:sldMk cId="526865203" sldId="2147480509"/>
        </pc:sldMkLst>
      </pc:sldChg>
      <pc:sldChg chg="del">
        <pc:chgData name="Yoel Kortick" userId="167978f5-7f40-4909-85d5-d4149554ad4e" providerId="ADAL" clId="{17D78392-7091-4238-8278-2F3BDFF78295}" dt="2024-06-23T09:59:52.868" v="78" actId="47"/>
        <pc:sldMkLst>
          <pc:docMk/>
          <pc:sldMk cId="1177570538" sldId="2147480510"/>
        </pc:sldMkLst>
      </pc:sldChg>
      <pc:sldChg chg="del">
        <pc:chgData name="Yoel Kortick" userId="167978f5-7f40-4909-85d5-d4149554ad4e" providerId="ADAL" clId="{17D78392-7091-4238-8278-2F3BDFF78295}" dt="2024-06-23T09:59:53.584" v="79" actId="47"/>
        <pc:sldMkLst>
          <pc:docMk/>
          <pc:sldMk cId="4017577021" sldId="2147480511"/>
        </pc:sldMkLst>
      </pc:sldChg>
      <pc:sldChg chg="del">
        <pc:chgData name="Yoel Kortick" userId="167978f5-7f40-4909-85d5-d4149554ad4e" providerId="ADAL" clId="{17D78392-7091-4238-8278-2F3BDFF78295}" dt="2024-06-23T10:00:54.840" v="86" actId="47"/>
        <pc:sldMkLst>
          <pc:docMk/>
          <pc:sldMk cId="2152627630" sldId="2147480512"/>
        </pc:sldMkLst>
      </pc:sldChg>
      <pc:sldChg chg="del">
        <pc:chgData name="Yoel Kortick" userId="167978f5-7f40-4909-85d5-d4149554ad4e" providerId="ADAL" clId="{17D78392-7091-4238-8278-2F3BDFF78295}" dt="2024-06-23T10:00:56.029" v="87" actId="47"/>
        <pc:sldMkLst>
          <pc:docMk/>
          <pc:sldMk cId="1316222784" sldId="2147480513"/>
        </pc:sldMkLst>
      </pc:sldChg>
      <pc:sldChg chg="del">
        <pc:chgData name="Yoel Kortick" userId="167978f5-7f40-4909-85d5-d4149554ad4e" providerId="ADAL" clId="{17D78392-7091-4238-8278-2F3BDFF78295}" dt="2024-06-23T10:00:33.265" v="84" actId="18676"/>
        <pc:sldMkLst>
          <pc:docMk/>
          <pc:sldMk cId="3252421786" sldId="2147480514"/>
        </pc:sldMkLst>
      </pc:sldChg>
      <pc:sldChg chg="del">
        <pc:chgData name="Yoel Kortick" userId="167978f5-7f40-4909-85d5-d4149554ad4e" providerId="ADAL" clId="{17D78392-7091-4238-8278-2F3BDFF78295}" dt="2024-06-23T10:00:33.265" v="84" actId="18676"/>
        <pc:sldMkLst>
          <pc:docMk/>
          <pc:sldMk cId="4084703367" sldId="2147480516"/>
        </pc:sldMkLst>
      </pc:sldChg>
      <pc:sldChg chg="del">
        <pc:chgData name="Yoel Kortick" userId="167978f5-7f40-4909-85d5-d4149554ad4e" providerId="ADAL" clId="{17D78392-7091-4238-8278-2F3BDFF78295}" dt="2024-06-23T10:00:33.265" v="84" actId="18676"/>
        <pc:sldMkLst>
          <pc:docMk/>
          <pc:sldMk cId="2849035337" sldId="2147480517"/>
        </pc:sldMkLst>
      </pc:sldChg>
      <pc:sldChg chg="del">
        <pc:chgData name="Yoel Kortick" userId="167978f5-7f40-4909-85d5-d4149554ad4e" providerId="ADAL" clId="{17D78392-7091-4238-8278-2F3BDFF78295}" dt="2024-06-23T10:00:33.265" v="84" actId="18676"/>
        <pc:sldMkLst>
          <pc:docMk/>
          <pc:sldMk cId="3585532701" sldId="2147480518"/>
        </pc:sldMkLst>
      </pc:sldChg>
      <pc:sldChg chg="del">
        <pc:chgData name="Yoel Kortick" userId="167978f5-7f40-4909-85d5-d4149554ad4e" providerId="ADAL" clId="{17D78392-7091-4238-8278-2F3BDFF78295}" dt="2024-06-23T10:00:33.265" v="84" actId="18676"/>
        <pc:sldMkLst>
          <pc:docMk/>
          <pc:sldMk cId="993318610" sldId="2147480519"/>
        </pc:sldMkLst>
      </pc:sldChg>
      <pc:sldChg chg="del">
        <pc:chgData name="Yoel Kortick" userId="167978f5-7f40-4909-85d5-d4149554ad4e" providerId="ADAL" clId="{17D78392-7091-4238-8278-2F3BDFF78295}" dt="2024-06-23T10:00:56.953" v="88" actId="47"/>
        <pc:sldMkLst>
          <pc:docMk/>
          <pc:sldMk cId="7394823" sldId="2147480520"/>
        </pc:sldMkLst>
      </pc:sldChg>
      <pc:sldChg chg="del">
        <pc:chgData name="Yoel Kortick" userId="167978f5-7f40-4909-85d5-d4149554ad4e" providerId="ADAL" clId="{17D78392-7091-4238-8278-2F3BDFF78295}" dt="2024-06-23T10:00:33.265" v="84" actId="18676"/>
        <pc:sldMkLst>
          <pc:docMk/>
          <pc:sldMk cId="2732471005" sldId="2147480521"/>
        </pc:sldMkLst>
      </pc:sldChg>
      <pc:sldChg chg="del">
        <pc:chgData name="Yoel Kortick" userId="167978f5-7f40-4909-85d5-d4149554ad4e" providerId="ADAL" clId="{17D78392-7091-4238-8278-2F3BDFF78295}" dt="2024-06-23T09:59:52.046" v="77" actId="47"/>
        <pc:sldMkLst>
          <pc:docMk/>
          <pc:sldMk cId="2658128410" sldId="2147480522"/>
        </pc:sldMkLst>
      </pc:sldChg>
      <pc:sldChg chg="del">
        <pc:chgData name="Yoel Kortick" userId="167978f5-7f40-4909-85d5-d4149554ad4e" providerId="ADAL" clId="{17D78392-7091-4238-8278-2F3BDFF78295}" dt="2024-06-23T09:59:56.507" v="82" actId="47"/>
        <pc:sldMkLst>
          <pc:docMk/>
          <pc:sldMk cId="731897651" sldId="2147480523"/>
        </pc:sldMkLst>
      </pc:sldChg>
      <pc:sldChg chg="del">
        <pc:chgData name="Yoel Kortick" userId="167978f5-7f40-4909-85d5-d4149554ad4e" providerId="ADAL" clId="{17D78392-7091-4238-8278-2F3BDFF78295}" dt="2024-06-23T09:59:55.802" v="81" actId="47"/>
        <pc:sldMkLst>
          <pc:docMk/>
          <pc:sldMk cId="403552407" sldId="2147480524"/>
        </pc:sldMkLst>
      </pc:sldChg>
      <pc:sldChg chg="del">
        <pc:chgData name="Yoel Kortick" userId="167978f5-7f40-4909-85d5-d4149554ad4e" providerId="ADAL" clId="{17D78392-7091-4238-8278-2F3BDFF78295}" dt="2024-06-23T10:00:33.265" v="84" actId="18676"/>
        <pc:sldMkLst>
          <pc:docMk/>
          <pc:sldMk cId="2516552799" sldId="2147480525"/>
        </pc:sldMkLst>
      </pc:sldChg>
      <pc:sldChg chg="del">
        <pc:chgData name="Yoel Kortick" userId="167978f5-7f40-4909-85d5-d4149554ad4e" providerId="ADAL" clId="{17D78392-7091-4238-8278-2F3BDFF78295}" dt="2024-06-23T10:00:33.265" v="84" actId="18676"/>
        <pc:sldMkLst>
          <pc:docMk/>
          <pc:sldMk cId="1540182172" sldId="2147480526"/>
        </pc:sldMkLst>
      </pc:sldChg>
      <pc:sldChg chg="del">
        <pc:chgData name="Yoel Kortick" userId="167978f5-7f40-4909-85d5-d4149554ad4e" providerId="ADAL" clId="{17D78392-7091-4238-8278-2F3BDFF78295}" dt="2024-06-23T10:00:33.265" v="84" actId="18676"/>
        <pc:sldMkLst>
          <pc:docMk/>
          <pc:sldMk cId="2379411196" sldId="2147480527"/>
        </pc:sldMkLst>
      </pc:sldChg>
      <pc:sldMasterChg chg="delSldLayout">
        <pc:chgData name="Yoel Kortick" userId="167978f5-7f40-4909-85d5-d4149554ad4e" providerId="ADAL" clId="{17D78392-7091-4238-8278-2F3BDFF78295}" dt="2024-06-23T10:03:38.192" v="176" actId="2696"/>
        <pc:sldMasterMkLst>
          <pc:docMk/>
          <pc:sldMasterMk cId="1691894521" sldId="2147483966"/>
        </pc:sldMasterMkLst>
        <pc:sldLayoutChg chg="del">
          <pc:chgData name="Yoel Kortick" userId="167978f5-7f40-4909-85d5-d4149554ad4e" providerId="ADAL" clId="{17D78392-7091-4238-8278-2F3BDFF78295}" dt="2024-06-23T10:02:22.981" v="123" actId="2696"/>
          <pc:sldLayoutMkLst>
            <pc:docMk/>
            <pc:sldMasterMk cId="1691894521" sldId="2147483966"/>
            <pc:sldLayoutMk cId="2617354837" sldId="2147483836"/>
          </pc:sldLayoutMkLst>
        </pc:sldLayoutChg>
        <pc:sldLayoutChg chg="del">
          <pc:chgData name="Yoel Kortick" userId="167978f5-7f40-4909-85d5-d4149554ad4e" providerId="ADAL" clId="{17D78392-7091-4238-8278-2F3BDFF78295}" dt="2024-06-23T10:02:45.943" v="144" actId="2696"/>
          <pc:sldLayoutMkLst>
            <pc:docMk/>
            <pc:sldMasterMk cId="1691894521" sldId="2147483966"/>
            <pc:sldLayoutMk cId="440434043" sldId="2147483925"/>
          </pc:sldLayoutMkLst>
        </pc:sldLayoutChg>
        <pc:sldLayoutChg chg="del">
          <pc:chgData name="Yoel Kortick" userId="167978f5-7f40-4909-85d5-d4149554ad4e" providerId="ADAL" clId="{17D78392-7091-4238-8278-2F3BDFF78295}" dt="2024-06-23T10:02:46.653" v="145" actId="2696"/>
          <pc:sldLayoutMkLst>
            <pc:docMk/>
            <pc:sldMasterMk cId="1691894521" sldId="2147483966"/>
            <pc:sldLayoutMk cId="4244508212" sldId="2147483926"/>
          </pc:sldLayoutMkLst>
        </pc:sldLayoutChg>
        <pc:sldLayoutChg chg="del">
          <pc:chgData name="Yoel Kortick" userId="167978f5-7f40-4909-85d5-d4149554ad4e" providerId="ADAL" clId="{17D78392-7091-4238-8278-2F3BDFF78295}" dt="2024-06-23T10:02:47.341" v="146" actId="2696"/>
          <pc:sldLayoutMkLst>
            <pc:docMk/>
            <pc:sldMasterMk cId="1691894521" sldId="2147483966"/>
            <pc:sldLayoutMk cId="3381975561" sldId="2147483928"/>
          </pc:sldLayoutMkLst>
        </pc:sldLayoutChg>
        <pc:sldLayoutChg chg="del">
          <pc:chgData name="Yoel Kortick" userId="167978f5-7f40-4909-85d5-d4149554ad4e" providerId="ADAL" clId="{17D78392-7091-4238-8278-2F3BDFF78295}" dt="2024-06-23T10:02:48.671" v="148" actId="2696"/>
          <pc:sldLayoutMkLst>
            <pc:docMk/>
            <pc:sldMasterMk cId="1691894521" sldId="2147483966"/>
            <pc:sldLayoutMk cId="2002137149" sldId="2147483930"/>
          </pc:sldLayoutMkLst>
        </pc:sldLayoutChg>
        <pc:sldLayoutChg chg="del">
          <pc:chgData name="Yoel Kortick" userId="167978f5-7f40-4909-85d5-d4149554ad4e" providerId="ADAL" clId="{17D78392-7091-4238-8278-2F3BDFF78295}" dt="2024-06-23T10:02:49.498" v="149" actId="2696"/>
          <pc:sldLayoutMkLst>
            <pc:docMk/>
            <pc:sldMasterMk cId="1691894521" sldId="2147483966"/>
            <pc:sldLayoutMk cId="2526894258" sldId="2147483931"/>
          </pc:sldLayoutMkLst>
        </pc:sldLayoutChg>
        <pc:sldLayoutChg chg="del">
          <pc:chgData name="Yoel Kortick" userId="167978f5-7f40-4909-85d5-d4149554ad4e" providerId="ADAL" clId="{17D78392-7091-4238-8278-2F3BDFF78295}" dt="2024-06-23T10:02:50.215" v="150" actId="2696"/>
          <pc:sldLayoutMkLst>
            <pc:docMk/>
            <pc:sldMasterMk cId="1691894521" sldId="2147483966"/>
            <pc:sldLayoutMk cId="1119255294" sldId="2147483934"/>
          </pc:sldLayoutMkLst>
        </pc:sldLayoutChg>
        <pc:sldLayoutChg chg="del">
          <pc:chgData name="Yoel Kortick" userId="167978f5-7f40-4909-85d5-d4149554ad4e" providerId="ADAL" clId="{17D78392-7091-4238-8278-2F3BDFF78295}" dt="2024-06-23T10:02:50.943" v="151" actId="2696"/>
          <pc:sldLayoutMkLst>
            <pc:docMk/>
            <pc:sldMasterMk cId="1691894521" sldId="2147483966"/>
            <pc:sldLayoutMk cId="1814988354" sldId="2147483935"/>
          </pc:sldLayoutMkLst>
        </pc:sldLayoutChg>
        <pc:sldLayoutChg chg="del">
          <pc:chgData name="Yoel Kortick" userId="167978f5-7f40-4909-85d5-d4149554ad4e" providerId="ADAL" clId="{17D78392-7091-4238-8278-2F3BDFF78295}" dt="2024-06-23T10:02:51.622" v="152" actId="2696"/>
          <pc:sldLayoutMkLst>
            <pc:docMk/>
            <pc:sldMasterMk cId="1691894521" sldId="2147483966"/>
            <pc:sldLayoutMk cId="374322628" sldId="2147483936"/>
          </pc:sldLayoutMkLst>
        </pc:sldLayoutChg>
        <pc:sldLayoutChg chg="del">
          <pc:chgData name="Yoel Kortick" userId="167978f5-7f40-4909-85d5-d4149554ad4e" providerId="ADAL" clId="{17D78392-7091-4238-8278-2F3BDFF78295}" dt="2024-06-23T10:02:52.337" v="153" actId="2696"/>
          <pc:sldLayoutMkLst>
            <pc:docMk/>
            <pc:sldMasterMk cId="1691894521" sldId="2147483966"/>
            <pc:sldLayoutMk cId="2443729271" sldId="2147483937"/>
          </pc:sldLayoutMkLst>
        </pc:sldLayoutChg>
        <pc:sldLayoutChg chg="del">
          <pc:chgData name="Yoel Kortick" userId="167978f5-7f40-4909-85d5-d4149554ad4e" providerId="ADAL" clId="{17D78392-7091-4238-8278-2F3BDFF78295}" dt="2024-06-23T10:02:53.551" v="154" actId="2696"/>
          <pc:sldLayoutMkLst>
            <pc:docMk/>
            <pc:sldMasterMk cId="1691894521" sldId="2147483966"/>
            <pc:sldLayoutMk cId="4050691505" sldId="2147483940"/>
          </pc:sldLayoutMkLst>
        </pc:sldLayoutChg>
        <pc:sldLayoutChg chg="del">
          <pc:chgData name="Yoel Kortick" userId="167978f5-7f40-4909-85d5-d4149554ad4e" providerId="ADAL" clId="{17D78392-7091-4238-8278-2F3BDFF78295}" dt="2024-06-23T10:03:00.419" v="162" actId="2696"/>
          <pc:sldLayoutMkLst>
            <pc:docMk/>
            <pc:sldMasterMk cId="1691894521" sldId="2147483966"/>
            <pc:sldLayoutMk cId="3780197497" sldId="2147484033"/>
          </pc:sldLayoutMkLst>
        </pc:sldLayoutChg>
        <pc:sldLayoutChg chg="del">
          <pc:chgData name="Yoel Kortick" userId="167978f5-7f40-4909-85d5-d4149554ad4e" providerId="ADAL" clId="{17D78392-7091-4238-8278-2F3BDFF78295}" dt="2024-06-23T10:03:01.116" v="163" actId="2696"/>
          <pc:sldLayoutMkLst>
            <pc:docMk/>
            <pc:sldMasterMk cId="1691894521" sldId="2147483966"/>
            <pc:sldLayoutMk cId="2673296503" sldId="2147484034"/>
          </pc:sldLayoutMkLst>
        </pc:sldLayoutChg>
        <pc:sldLayoutChg chg="del">
          <pc:chgData name="Yoel Kortick" userId="167978f5-7f40-4909-85d5-d4149554ad4e" providerId="ADAL" clId="{17D78392-7091-4238-8278-2F3BDFF78295}" dt="2024-06-23T10:03:01.821" v="164" actId="2696"/>
          <pc:sldLayoutMkLst>
            <pc:docMk/>
            <pc:sldMasterMk cId="1691894521" sldId="2147483966"/>
            <pc:sldLayoutMk cId="2788863375" sldId="2147484035"/>
          </pc:sldLayoutMkLst>
        </pc:sldLayoutChg>
        <pc:sldLayoutChg chg="del">
          <pc:chgData name="Yoel Kortick" userId="167978f5-7f40-4909-85d5-d4149554ad4e" providerId="ADAL" clId="{17D78392-7091-4238-8278-2F3BDFF78295}" dt="2024-06-23T10:03:02.475" v="165" actId="2696"/>
          <pc:sldLayoutMkLst>
            <pc:docMk/>
            <pc:sldMasterMk cId="1691894521" sldId="2147483966"/>
            <pc:sldLayoutMk cId="619499904" sldId="2147484036"/>
          </pc:sldLayoutMkLst>
        </pc:sldLayoutChg>
        <pc:sldLayoutChg chg="del">
          <pc:chgData name="Yoel Kortick" userId="167978f5-7f40-4909-85d5-d4149554ad4e" providerId="ADAL" clId="{17D78392-7091-4238-8278-2F3BDFF78295}" dt="2024-06-23T10:03:03.188" v="166" actId="2696"/>
          <pc:sldLayoutMkLst>
            <pc:docMk/>
            <pc:sldMasterMk cId="1691894521" sldId="2147483966"/>
            <pc:sldLayoutMk cId="3117733782" sldId="2147484037"/>
          </pc:sldLayoutMkLst>
        </pc:sldLayoutChg>
        <pc:sldLayoutChg chg="del">
          <pc:chgData name="Yoel Kortick" userId="167978f5-7f40-4909-85d5-d4149554ad4e" providerId="ADAL" clId="{17D78392-7091-4238-8278-2F3BDFF78295}" dt="2024-06-23T10:03:03.852" v="167" actId="2696"/>
          <pc:sldLayoutMkLst>
            <pc:docMk/>
            <pc:sldMasterMk cId="1691894521" sldId="2147483966"/>
            <pc:sldLayoutMk cId="1435569634" sldId="2147484119"/>
          </pc:sldLayoutMkLst>
        </pc:sldLayoutChg>
        <pc:sldLayoutChg chg="del">
          <pc:chgData name="Yoel Kortick" userId="167978f5-7f40-4909-85d5-d4149554ad4e" providerId="ADAL" clId="{17D78392-7091-4238-8278-2F3BDFF78295}" dt="2024-06-23T10:03:14.118" v="168" actId="2696"/>
          <pc:sldLayoutMkLst>
            <pc:docMk/>
            <pc:sldMasterMk cId="1691894521" sldId="2147483966"/>
            <pc:sldLayoutMk cId="1265630037" sldId="2147484120"/>
          </pc:sldLayoutMkLst>
        </pc:sldLayoutChg>
        <pc:sldLayoutChg chg="del">
          <pc:chgData name="Yoel Kortick" userId="167978f5-7f40-4909-85d5-d4149554ad4e" providerId="ADAL" clId="{17D78392-7091-4238-8278-2F3BDFF78295}" dt="2024-06-23T10:03:38.192" v="176" actId="2696"/>
          <pc:sldLayoutMkLst>
            <pc:docMk/>
            <pc:sldMasterMk cId="1691894521" sldId="2147483966"/>
            <pc:sldLayoutMk cId="2931456818" sldId="2147484207"/>
          </pc:sldLayoutMkLst>
        </pc:sldLayoutChg>
        <pc:sldLayoutChg chg="del">
          <pc:chgData name="Yoel Kortick" userId="167978f5-7f40-4909-85d5-d4149554ad4e" providerId="ADAL" clId="{17D78392-7091-4238-8278-2F3BDFF78295}" dt="2024-06-23T10:03:37.469" v="175" actId="2696"/>
          <pc:sldLayoutMkLst>
            <pc:docMk/>
            <pc:sldMasterMk cId="1691894521" sldId="2147483966"/>
            <pc:sldLayoutMk cId="262233839" sldId="2147484208"/>
          </pc:sldLayoutMkLst>
        </pc:sldLayoutChg>
        <pc:sldLayoutChg chg="del">
          <pc:chgData name="Yoel Kortick" userId="167978f5-7f40-4909-85d5-d4149554ad4e" providerId="ADAL" clId="{17D78392-7091-4238-8278-2F3BDFF78295}" dt="2024-06-23T10:02:11.531" v="118" actId="2696"/>
          <pc:sldLayoutMkLst>
            <pc:docMk/>
            <pc:sldMasterMk cId="1691894521" sldId="2147483966"/>
            <pc:sldLayoutMk cId="3305958603" sldId="2147484498"/>
          </pc:sldLayoutMkLst>
        </pc:sldLayoutChg>
        <pc:sldLayoutChg chg="del">
          <pc:chgData name="Yoel Kortick" userId="167978f5-7f40-4909-85d5-d4149554ad4e" providerId="ADAL" clId="{17D78392-7091-4238-8278-2F3BDFF78295}" dt="2024-06-23T10:02:13.388" v="119" actId="2696"/>
          <pc:sldLayoutMkLst>
            <pc:docMk/>
            <pc:sldMasterMk cId="1691894521" sldId="2147483966"/>
            <pc:sldLayoutMk cId="2805829425" sldId="2147484499"/>
          </pc:sldLayoutMkLst>
        </pc:sldLayoutChg>
        <pc:sldLayoutChg chg="del">
          <pc:chgData name="Yoel Kortick" userId="167978f5-7f40-4909-85d5-d4149554ad4e" providerId="ADAL" clId="{17D78392-7091-4238-8278-2F3BDFF78295}" dt="2024-06-23T10:02:48.031" v="147" actId="2696"/>
          <pc:sldLayoutMkLst>
            <pc:docMk/>
            <pc:sldMasterMk cId="1691894521" sldId="2147483966"/>
            <pc:sldLayoutMk cId="2607327543" sldId="2147484503"/>
          </pc:sldLayoutMkLst>
        </pc:sldLayoutChg>
        <pc:sldLayoutChg chg="del">
          <pc:chgData name="Yoel Kortick" userId="167978f5-7f40-4909-85d5-d4149554ad4e" providerId="ADAL" clId="{17D78392-7091-4238-8278-2F3BDFF78295}" dt="2024-06-23T09:57:05.583" v="52" actId="2696"/>
          <pc:sldLayoutMkLst>
            <pc:docMk/>
            <pc:sldMasterMk cId="1691894521" sldId="2147483966"/>
            <pc:sldLayoutMk cId="41243747" sldId="2147484589"/>
          </pc:sldLayoutMkLst>
        </pc:sldLayoutChg>
        <pc:sldLayoutChg chg="del">
          <pc:chgData name="Yoel Kortick" userId="167978f5-7f40-4909-85d5-d4149554ad4e" providerId="ADAL" clId="{17D78392-7091-4238-8278-2F3BDFF78295}" dt="2024-06-23T10:02:28.400" v="124" actId="2696"/>
          <pc:sldLayoutMkLst>
            <pc:docMk/>
            <pc:sldMasterMk cId="1691894521" sldId="2147483966"/>
            <pc:sldLayoutMk cId="2072723489" sldId="2147484591"/>
          </pc:sldLayoutMkLst>
        </pc:sldLayoutChg>
        <pc:sldLayoutChg chg="del">
          <pc:chgData name="Yoel Kortick" userId="167978f5-7f40-4909-85d5-d4149554ad4e" providerId="ADAL" clId="{17D78392-7091-4238-8278-2F3BDFF78295}" dt="2024-06-23T10:02:35.021" v="131" actId="2696"/>
          <pc:sldLayoutMkLst>
            <pc:docMk/>
            <pc:sldMasterMk cId="1691894521" sldId="2147483966"/>
            <pc:sldLayoutMk cId="3805030279" sldId="2147484592"/>
          </pc:sldLayoutMkLst>
        </pc:sldLayoutChg>
        <pc:sldLayoutChg chg="del">
          <pc:chgData name="Yoel Kortick" userId="167978f5-7f40-4909-85d5-d4149554ad4e" providerId="ADAL" clId="{17D78392-7091-4238-8278-2F3BDFF78295}" dt="2024-06-23T10:02:54.406" v="155" actId="2696"/>
          <pc:sldLayoutMkLst>
            <pc:docMk/>
            <pc:sldMasterMk cId="1691894521" sldId="2147483966"/>
            <pc:sldLayoutMk cId="2065273468" sldId="2147484614"/>
          </pc:sldLayoutMkLst>
        </pc:sldLayoutChg>
        <pc:sldLayoutChg chg="del">
          <pc:chgData name="Yoel Kortick" userId="167978f5-7f40-4909-85d5-d4149554ad4e" providerId="ADAL" clId="{17D78392-7091-4238-8278-2F3BDFF78295}" dt="2024-06-23T10:02:55.102" v="156" actId="2696"/>
          <pc:sldLayoutMkLst>
            <pc:docMk/>
            <pc:sldMasterMk cId="1691894521" sldId="2147483966"/>
            <pc:sldLayoutMk cId="90841879" sldId="2147484616"/>
          </pc:sldLayoutMkLst>
        </pc:sldLayoutChg>
        <pc:sldLayoutChg chg="del">
          <pc:chgData name="Yoel Kortick" userId="167978f5-7f40-4909-85d5-d4149554ad4e" providerId="ADAL" clId="{17D78392-7091-4238-8278-2F3BDFF78295}" dt="2024-06-23T10:02:56.456" v="157" actId="2696"/>
          <pc:sldLayoutMkLst>
            <pc:docMk/>
            <pc:sldMasterMk cId="1691894521" sldId="2147483966"/>
            <pc:sldLayoutMk cId="1508838985" sldId="2147484618"/>
          </pc:sldLayoutMkLst>
        </pc:sldLayoutChg>
        <pc:sldLayoutChg chg="del">
          <pc:chgData name="Yoel Kortick" userId="167978f5-7f40-4909-85d5-d4149554ad4e" providerId="ADAL" clId="{17D78392-7091-4238-8278-2F3BDFF78295}" dt="2024-06-23T10:02:57.196" v="158" actId="2696"/>
          <pc:sldLayoutMkLst>
            <pc:docMk/>
            <pc:sldMasterMk cId="1691894521" sldId="2147483966"/>
            <pc:sldLayoutMk cId="3031033169" sldId="2147484619"/>
          </pc:sldLayoutMkLst>
        </pc:sldLayoutChg>
        <pc:sldLayoutChg chg="del">
          <pc:chgData name="Yoel Kortick" userId="167978f5-7f40-4909-85d5-d4149554ad4e" providerId="ADAL" clId="{17D78392-7091-4238-8278-2F3BDFF78295}" dt="2024-06-23T10:02:57.974" v="159" actId="2696"/>
          <pc:sldLayoutMkLst>
            <pc:docMk/>
            <pc:sldMasterMk cId="1691894521" sldId="2147483966"/>
            <pc:sldLayoutMk cId="4072244268" sldId="2147484622"/>
          </pc:sldLayoutMkLst>
        </pc:sldLayoutChg>
        <pc:sldLayoutChg chg="del">
          <pc:chgData name="Yoel Kortick" userId="167978f5-7f40-4909-85d5-d4149554ad4e" providerId="ADAL" clId="{17D78392-7091-4238-8278-2F3BDFF78295}" dt="2024-06-23T10:02:58.701" v="160" actId="2696"/>
          <pc:sldLayoutMkLst>
            <pc:docMk/>
            <pc:sldMasterMk cId="1691894521" sldId="2147483966"/>
            <pc:sldLayoutMk cId="794650028" sldId="2147484623"/>
          </pc:sldLayoutMkLst>
        </pc:sldLayoutChg>
        <pc:sldLayoutChg chg="del">
          <pc:chgData name="Yoel Kortick" userId="167978f5-7f40-4909-85d5-d4149554ad4e" providerId="ADAL" clId="{17D78392-7091-4238-8278-2F3BDFF78295}" dt="2024-06-23T09:56:55.047" v="51" actId="47"/>
          <pc:sldLayoutMkLst>
            <pc:docMk/>
            <pc:sldMasterMk cId="1691894521" sldId="2147483966"/>
            <pc:sldLayoutMk cId="2066544731" sldId="2147484630"/>
          </pc:sldLayoutMkLst>
        </pc:sldLayoutChg>
        <pc:sldLayoutChg chg="del">
          <pc:chgData name="Yoel Kortick" userId="167978f5-7f40-4909-85d5-d4149554ad4e" providerId="ADAL" clId="{17D78392-7091-4238-8278-2F3BDFF78295}" dt="2024-06-23T10:02:36.454" v="133" actId="2696"/>
          <pc:sldLayoutMkLst>
            <pc:docMk/>
            <pc:sldMasterMk cId="1691894521" sldId="2147483966"/>
            <pc:sldLayoutMk cId="2126478921" sldId="2147484632"/>
          </pc:sldLayoutMkLst>
        </pc:sldLayoutChg>
        <pc:sldLayoutChg chg="del">
          <pc:chgData name="Yoel Kortick" userId="167978f5-7f40-4909-85d5-d4149554ad4e" providerId="ADAL" clId="{17D78392-7091-4238-8278-2F3BDFF78295}" dt="2024-06-23T10:02:38.455" v="135" actId="2696"/>
          <pc:sldLayoutMkLst>
            <pc:docMk/>
            <pc:sldMasterMk cId="1691894521" sldId="2147483966"/>
            <pc:sldLayoutMk cId="1171175249" sldId="2147484635"/>
          </pc:sldLayoutMkLst>
        </pc:sldLayoutChg>
        <pc:sldLayoutChg chg="del">
          <pc:chgData name="Yoel Kortick" userId="167978f5-7f40-4909-85d5-d4149554ad4e" providerId="ADAL" clId="{17D78392-7091-4238-8278-2F3BDFF78295}" dt="2024-06-23T10:02:29.708" v="125" actId="2696"/>
          <pc:sldLayoutMkLst>
            <pc:docMk/>
            <pc:sldMasterMk cId="1691894521" sldId="2147483966"/>
            <pc:sldLayoutMk cId="3458309563" sldId="2147484636"/>
          </pc:sldLayoutMkLst>
        </pc:sldLayoutChg>
        <pc:sldLayoutChg chg="del">
          <pc:chgData name="Yoel Kortick" userId="167978f5-7f40-4909-85d5-d4149554ad4e" providerId="ADAL" clId="{17D78392-7091-4238-8278-2F3BDFF78295}" dt="2024-06-23T10:02:31.927" v="127" actId="2696"/>
          <pc:sldLayoutMkLst>
            <pc:docMk/>
            <pc:sldMasterMk cId="1691894521" sldId="2147483966"/>
            <pc:sldLayoutMk cId="477554592" sldId="2147484638"/>
          </pc:sldLayoutMkLst>
        </pc:sldLayoutChg>
        <pc:sldLayoutChg chg="del">
          <pc:chgData name="Yoel Kortick" userId="167978f5-7f40-4909-85d5-d4149554ad4e" providerId="ADAL" clId="{17D78392-7091-4238-8278-2F3BDFF78295}" dt="2024-06-23T10:02:32.709" v="128" actId="2696"/>
          <pc:sldLayoutMkLst>
            <pc:docMk/>
            <pc:sldMasterMk cId="1691894521" sldId="2147483966"/>
            <pc:sldLayoutMk cId="371855891" sldId="2147484639"/>
          </pc:sldLayoutMkLst>
        </pc:sldLayoutChg>
        <pc:sldLayoutChg chg="del">
          <pc:chgData name="Yoel Kortick" userId="167978f5-7f40-4909-85d5-d4149554ad4e" providerId="ADAL" clId="{17D78392-7091-4238-8278-2F3BDFF78295}" dt="2024-06-23T10:02:34.261" v="130" actId="2696"/>
          <pc:sldLayoutMkLst>
            <pc:docMk/>
            <pc:sldMasterMk cId="1691894521" sldId="2147483966"/>
            <pc:sldLayoutMk cId="1479744945" sldId="2147484641"/>
          </pc:sldLayoutMkLst>
        </pc:sldLayoutChg>
        <pc:sldLayoutChg chg="del">
          <pc:chgData name="Yoel Kortick" userId="167978f5-7f40-4909-85d5-d4149554ad4e" providerId="ADAL" clId="{17D78392-7091-4238-8278-2F3BDFF78295}" dt="2024-06-23T10:02:39.369" v="136" actId="2696"/>
          <pc:sldLayoutMkLst>
            <pc:docMk/>
            <pc:sldMasterMk cId="1691894521" sldId="2147483966"/>
            <pc:sldLayoutMk cId="3428793645" sldId="2147484642"/>
          </pc:sldLayoutMkLst>
        </pc:sldLayoutChg>
        <pc:sldLayoutChg chg="del">
          <pc:chgData name="Yoel Kortick" userId="167978f5-7f40-4909-85d5-d4149554ad4e" providerId="ADAL" clId="{17D78392-7091-4238-8278-2F3BDFF78295}" dt="2024-06-23T10:02:40.220" v="137" actId="2696"/>
          <pc:sldLayoutMkLst>
            <pc:docMk/>
            <pc:sldMasterMk cId="1691894521" sldId="2147483966"/>
            <pc:sldLayoutMk cId="720805735" sldId="2147484644"/>
          </pc:sldLayoutMkLst>
        </pc:sldLayoutChg>
        <pc:sldLayoutChg chg="del">
          <pc:chgData name="Yoel Kortick" userId="167978f5-7f40-4909-85d5-d4149554ad4e" providerId="ADAL" clId="{17D78392-7091-4238-8278-2F3BDFF78295}" dt="2024-06-23T10:02:41.336" v="138" actId="2696"/>
          <pc:sldLayoutMkLst>
            <pc:docMk/>
            <pc:sldMasterMk cId="1691894521" sldId="2147483966"/>
            <pc:sldLayoutMk cId="2629522034" sldId="2147484648"/>
          </pc:sldLayoutMkLst>
        </pc:sldLayoutChg>
        <pc:sldLayoutChg chg="del">
          <pc:chgData name="Yoel Kortick" userId="167978f5-7f40-4909-85d5-d4149554ad4e" providerId="ADAL" clId="{17D78392-7091-4238-8278-2F3BDFF78295}" dt="2024-06-23T10:02:42.937" v="140" actId="2696"/>
          <pc:sldLayoutMkLst>
            <pc:docMk/>
            <pc:sldMasterMk cId="1691894521" sldId="2147483966"/>
            <pc:sldLayoutMk cId="525117894" sldId="2147484649"/>
          </pc:sldLayoutMkLst>
        </pc:sldLayoutChg>
        <pc:sldLayoutChg chg="del">
          <pc:chgData name="Yoel Kortick" userId="167978f5-7f40-4909-85d5-d4149554ad4e" providerId="ADAL" clId="{17D78392-7091-4238-8278-2F3BDFF78295}" dt="2024-06-23T10:02:19.351" v="122" actId="2696"/>
          <pc:sldLayoutMkLst>
            <pc:docMk/>
            <pc:sldMasterMk cId="1691894521" sldId="2147483966"/>
            <pc:sldLayoutMk cId="3831170157" sldId="2147484651"/>
          </pc:sldLayoutMkLst>
        </pc:sldLayoutChg>
        <pc:sldLayoutChg chg="del">
          <pc:chgData name="Yoel Kortick" userId="167978f5-7f40-4909-85d5-d4149554ad4e" providerId="ADAL" clId="{17D78392-7091-4238-8278-2F3BDFF78295}" dt="2024-06-23T10:02:17.828" v="121" actId="2696"/>
          <pc:sldLayoutMkLst>
            <pc:docMk/>
            <pc:sldMasterMk cId="1691894521" sldId="2147483966"/>
            <pc:sldLayoutMk cId="4268709490" sldId="2147484652"/>
          </pc:sldLayoutMkLst>
        </pc:sldLayoutChg>
        <pc:sldLayoutChg chg="del">
          <pc:chgData name="Yoel Kortick" userId="167978f5-7f40-4909-85d5-d4149554ad4e" providerId="ADAL" clId="{17D78392-7091-4238-8278-2F3BDFF78295}" dt="2024-06-23T10:02:14.560" v="120" actId="2696"/>
          <pc:sldLayoutMkLst>
            <pc:docMk/>
            <pc:sldMasterMk cId="1691894521" sldId="2147483966"/>
            <pc:sldLayoutMk cId="4169000912" sldId="214748465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4166352113" sldId="2147484656"/>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2678986411" sldId="2147484657"/>
          </pc:sldLayoutMkLst>
        </pc:sldLayoutChg>
        <pc:sldLayoutChg chg="del">
          <pc:chgData name="Yoel Kortick" userId="167978f5-7f40-4909-85d5-d4149554ad4e" providerId="ADAL" clId="{17D78392-7091-4238-8278-2F3BDFF78295}" dt="2024-06-23T09:56:36.526" v="46" actId="2696"/>
          <pc:sldLayoutMkLst>
            <pc:docMk/>
            <pc:sldMasterMk cId="1691894521" sldId="2147483966"/>
            <pc:sldLayoutMk cId="3660680566" sldId="2147484658"/>
          </pc:sldLayoutMkLst>
        </pc:sldLayoutChg>
        <pc:sldLayoutChg chg="del">
          <pc:chgData name="Yoel Kortick" userId="167978f5-7f40-4909-85d5-d4149554ad4e" providerId="ADAL" clId="{17D78392-7091-4238-8278-2F3BDFF78295}" dt="2024-06-23T09:56:37.191" v="47" actId="2696"/>
          <pc:sldLayoutMkLst>
            <pc:docMk/>
            <pc:sldMasterMk cId="1691894521" sldId="2147483966"/>
            <pc:sldLayoutMk cId="3766125900" sldId="2147484660"/>
          </pc:sldLayoutMkLst>
        </pc:sldLayoutChg>
        <pc:sldLayoutChg chg="del">
          <pc:chgData name="Yoel Kortick" userId="167978f5-7f40-4909-85d5-d4149554ad4e" providerId="ADAL" clId="{17D78392-7091-4238-8278-2F3BDFF78295}" dt="2024-06-23T09:56:37.831" v="48" actId="2696"/>
          <pc:sldLayoutMkLst>
            <pc:docMk/>
            <pc:sldMasterMk cId="1691894521" sldId="2147483966"/>
            <pc:sldLayoutMk cId="939543712" sldId="2147484661"/>
          </pc:sldLayoutMkLst>
        </pc:sldLayoutChg>
        <pc:sldLayoutChg chg="del">
          <pc:chgData name="Yoel Kortick" userId="167978f5-7f40-4909-85d5-d4149554ad4e" providerId="ADAL" clId="{17D78392-7091-4238-8278-2F3BDFF78295}" dt="2024-06-23T10:02:35.709" v="132" actId="2696"/>
          <pc:sldLayoutMkLst>
            <pc:docMk/>
            <pc:sldMasterMk cId="1691894521" sldId="2147483966"/>
            <pc:sldLayoutMk cId="990459230" sldId="2147484663"/>
          </pc:sldLayoutMkLst>
        </pc:sldLayoutChg>
        <pc:sldLayoutChg chg="del">
          <pc:chgData name="Yoel Kortick" userId="167978f5-7f40-4909-85d5-d4149554ad4e" providerId="ADAL" clId="{17D78392-7091-4238-8278-2F3BDFF78295}" dt="2024-06-23T10:02:42.158" v="139" actId="2696"/>
          <pc:sldLayoutMkLst>
            <pc:docMk/>
            <pc:sldMasterMk cId="1691894521" sldId="2147483966"/>
            <pc:sldLayoutMk cId="2752866169" sldId="2147484664"/>
          </pc:sldLayoutMkLst>
        </pc:sldLayoutChg>
        <pc:sldLayoutChg chg="del">
          <pc:chgData name="Yoel Kortick" userId="167978f5-7f40-4909-85d5-d4149554ad4e" providerId="ADAL" clId="{17D78392-7091-4238-8278-2F3BDFF78295}" dt="2024-06-23T10:02:30.588" v="126" actId="2696"/>
          <pc:sldLayoutMkLst>
            <pc:docMk/>
            <pc:sldMasterMk cId="1691894521" sldId="2147483966"/>
            <pc:sldLayoutMk cId="3130732954" sldId="2147484666"/>
          </pc:sldLayoutMkLst>
        </pc:sldLayoutChg>
        <pc:sldLayoutChg chg="del">
          <pc:chgData name="Yoel Kortick" userId="167978f5-7f40-4909-85d5-d4149554ad4e" providerId="ADAL" clId="{17D78392-7091-4238-8278-2F3BDFF78295}" dt="2024-06-23T10:02:33.499" v="129" actId="2696"/>
          <pc:sldLayoutMkLst>
            <pc:docMk/>
            <pc:sldMasterMk cId="1691894521" sldId="2147483966"/>
            <pc:sldLayoutMk cId="253012666" sldId="2147484667"/>
          </pc:sldLayoutMkLst>
        </pc:sldLayoutChg>
        <pc:sldLayoutChg chg="del">
          <pc:chgData name="Yoel Kortick" userId="167978f5-7f40-4909-85d5-d4149554ad4e" providerId="ADAL" clId="{17D78392-7091-4238-8278-2F3BDFF78295}" dt="2024-06-23T10:02:37.598" v="134" actId="2696"/>
          <pc:sldLayoutMkLst>
            <pc:docMk/>
            <pc:sldMasterMk cId="1691894521" sldId="2147483966"/>
            <pc:sldLayoutMk cId="3068545794" sldId="2147484669"/>
          </pc:sldLayoutMkLst>
        </pc:sldLayoutChg>
        <pc:sldLayoutChg chg="del">
          <pc:chgData name="Yoel Kortick" userId="167978f5-7f40-4909-85d5-d4149554ad4e" providerId="ADAL" clId="{17D78392-7091-4238-8278-2F3BDFF78295}" dt="2024-06-23T10:02:43.710" v="141" actId="2696"/>
          <pc:sldLayoutMkLst>
            <pc:docMk/>
            <pc:sldMasterMk cId="1691894521" sldId="2147483966"/>
            <pc:sldLayoutMk cId="1808643945" sldId="2147484671"/>
          </pc:sldLayoutMkLst>
        </pc:sldLayoutChg>
        <pc:sldLayoutChg chg="del">
          <pc:chgData name="Yoel Kortick" userId="167978f5-7f40-4909-85d5-d4149554ad4e" providerId="ADAL" clId="{17D78392-7091-4238-8278-2F3BDFF78295}" dt="2024-06-23T10:02:44.461" v="142" actId="2696"/>
          <pc:sldLayoutMkLst>
            <pc:docMk/>
            <pc:sldMasterMk cId="1691894521" sldId="2147483966"/>
            <pc:sldLayoutMk cId="653484807" sldId="2147484672"/>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855485958" sldId="214748467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565654185" sldId="2147484674"/>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3197168305" sldId="2147484675"/>
          </pc:sldLayoutMkLst>
        </pc:sldLayoutChg>
        <pc:sldLayoutChg chg="del">
          <pc:chgData name="Yoel Kortick" userId="167978f5-7f40-4909-85d5-d4149554ad4e" providerId="ADAL" clId="{17D78392-7091-4238-8278-2F3BDFF78295}" dt="2024-06-23T10:02:59.677" v="161" actId="2696"/>
          <pc:sldLayoutMkLst>
            <pc:docMk/>
            <pc:sldMasterMk cId="1691894521" sldId="2147483966"/>
            <pc:sldLayoutMk cId="1373068805" sldId="2147484677"/>
          </pc:sldLayoutMkLst>
        </pc:sldLayoutChg>
        <pc:sldLayoutChg chg="del">
          <pc:chgData name="Yoel Kortick" userId="167978f5-7f40-4909-85d5-d4149554ad4e" providerId="ADAL" clId="{17D78392-7091-4238-8278-2F3BDFF78295}" dt="2024-06-23T10:03:17.207" v="172" actId="2696"/>
          <pc:sldLayoutMkLst>
            <pc:docMk/>
            <pc:sldMasterMk cId="1691894521" sldId="2147483966"/>
            <pc:sldLayoutMk cId="2987272044" sldId="2147484679"/>
          </pc:sldLayoutMkLst>
        </pc:sldLayoutChg>
        <pc:sldLayoutChg chg="del">
          <pc:chgData name="Yoel Kortick" userId="167978f5-7f40-4909-85d5-d4149554ad4e" providerId="ADAL" clId="{17D78392-7091-4238-8278-2F3BDFF78295}" dt="2024-06-23T10:03:15.543" v="170" actId="2696"/>
          <pc:sldLayoutMkLst>
            <pc:docMk/>
            <pc:sldMasterMk cId="1691894521" sldId="2147483966"/>
            <pc:sldLayoutMk cId="76026414" sldId="2147484680"/>
          </pc:sldLayoutMkLst>
        </pc:sldLayoutChg>
        <pc:sldLayoutChg chg="del">
          <pc:chgData name="Yoel Kortick" userId="167978f5-7f40-4909-85d5-d4149554ad4e" providerId="ADAL" clId="{17D78392-7091-4238-8278-2F3BDFF78295}" dt="2024-06-23T10:03:14.889" v="169" actId="2696"/>
          <pc:sldLayoutMkLst>
            <pc:docMk/>
            <pc:sldMasterMk cId="1691894521" sldId="2147483966"/>
            <pc:sldLayoutMk cId="1046536594" sldId="2147484681"/>
          </pc:sldLayoutMkLst>
        </pc:sldLayoutChg>
        <pc:sldLayoutChg chg="del">
          <pc:chgData name="Yoel Kortick" userId="167978f5-7f40-4909-85d5-d4149554ad4e" providerId="ADAL" clId="{17D78392-7091-4238-8278-2F3BDFF78295}" dt="2024-06-23T10:02:45.205" v="143" actId="2696"/>
          <pc:sldLayoutMkLst>
            <pc:docMk/>
            <pc:sldMasterMk cId="1691894521" sldId="2147483966"/>
            <pc:sldLayoutMk cId="3830252464" sldId="2147484682"/>
          </pc:sldLayoutMkLst>
        </pc:sldLayoutChg>
        <pc:sldLayoutChg chg="del">
          <pc:chgData name="Yoel Kortick" userId="167978f5-7f40-4909-85d5-d4149554ad4e" providerId="ADAL" clId="{17D78392-7091-4238-8278-2F3BDFF78295}" dt="2024-06-23T10:03:16.740" v="171" actId="2696"/>
          <pc:sldLayoutMkLst>
            <pc:docMk/>
            <pc:sldMasterMk cId="1691894521" sldId="2147483966"/>
            <pc:sldLayoutMk cId="2032487351" sldId="2147484683"/>
          </pc:sldLayoutMkLst>
        </pc:sldLayoutChg>
        <pc:sldLayoutChg chg="del">
          <pc:chgData name="Yoel Kortick" userId="167978f5-7f40-4909-85d5-d4149554ad4e" providerId="ADAL" clId="{17D78392-7091-4238-8278-2F3BDFF78295}" dt="2024-06-23T10:03:17.676" v="173" actId="2696"/>
          <pc:sldLayoutMkLst>
            <pc:docMk/>
            <pc:sldMasterMk cId="1691894521" sldId="2147483966"/>
            <pc:sldLayoutMk cId="1713843053" sldId="2147484684"/>
          </pc:sldLayoutMkLst>
        </pc:sldLayoutChg>
        <pc:sldLayoutChg chg="del">
          <pc:chgData name="Yoel Kortick" userId="167978f5-7f40-4909-85d5-d4149554ad4e" providerId="ADAL" clId="{17D78392-7091-4238-8278-2F3BDFF78295}" dt="2024-06-23T10:03:18.364" v="174" actId="2696"/>
          <pc:sldLayoutMkLst>
            <pc:docMk/>
            <pc:sldMasterMk cId="1691894521" sldId="2147483966"/>
            <pc:sldLayoutMk cId="2247619722" sldId="2147484685"/>
          </pc:sldLayoutMkLst>
        </pc:sldLayoutChg>
      </pc:sldMasterChg>
    </pc:docChg>
  </pc:docChgLst>
  <pc:docChgLst>
    <pc:chgData name="Yoel Kortick" userId="167978f5-7f40-4909-85d5-d4149554ad4e" providerId="ADAL" clId="{39000C9F-1465-45EF-A088-A4CD7CD5522A}"/>
    <pc:docChg chg="undo custSel addSld delSld modSld sldOrd modSection">
      <pc:chgData name="Yoel Kortick" userId="167978f5-7f40-4909-85d5-d4149554ad4e" providerId="ADAL" clId="{39000C9F-1465-45EF-A088-A4CD7CD5522A}" dt="2024-07-21T14:28:47.231" v="878" actId="1076"/>
      <pc:docMkLst>
        <pc:docMk/>
      </pc:docMkLst>
      <pc:sldChg chg="modSp">
        <pc:chgData name="Yoel Kortick" userId="167978f5-7f40-4909-85d5-d4149554ad4e" providerId="ADAL" clId="{39000C9F-1465-45EF-A088-A4CD7CD5522A}" dt="2024-07-21T12:51:32.612" v="0"/>
        <pc:sldMkLst>
          <pc:docMk/>
          <pc:sldMk cId="2594056538" sldId="647"/>
        </pc:sldMkLst>
        <pc:spChg chg="mod">
          <ac:chgData name="Yoel Kortick" userId="167978f5-7f40-4909-85d5-d4149554ad4e" providerId="ADAL" clId="{39000C9F-1465-45EF-A088-A4CD7CD5522A}" dt="2024-07-21T12:51:32.612" v="0"/>
          <ac:spMkLst>
            <pc:docMk/>
            <pc:sldMk cId="2594056538" sldId="647"/>
            <ac:spMk id="22" creationId="{9B5F582B-23AB-6B01-E863-A0F17C002003}"/>
          </ac:spMkLst>
        </pc:spChg>
      </pc:sldChg>
      <pc:sldChg chg="modSp">
        <pc:chgData name="Yoel Kortick" userId="167978f5-7f40-4909-85d5-d4149554ad4e" providerId="ADAL" clId="{39000C9F-1465-45EF-A088-A4CD7CD5522A}" dt="2024-07-21T12:51:32.612" v="0"/>
        <pc:sldMkLst>
          <pc:docMk/>
          <pc:sldMk cId="2401584553" sldId="696"/>
        </pc:sldMkLst>
        <pc:spChg chg="mod">
          <ac:chgData name="Yoel Kortick" userId="167978f5-7f40-4909-85d5-d4149554ad4e" providerId="ADAL" clId="{39000C9F-1465-45EF-A088-A4CD7CD5522A}" dt="2024-07-21T12:51:32.612" v="0"/>
          <ac:spMkLst>
            <pc:docMk/>
            <pc:sldMk cId="2401584553" sldId="696"/>
            <ac:spMk id="6" creationId="{65F3B852-286D-55BD-2B1D-F4756EAB082C}"/>
          </ac:spMkLst>
        </pc:spChg>
      </pc:sldChg>
      <pc:sldChg chg="modSp mod">
        <pc:chgData name="Yoel Kortick" userId="167978f5-7f40-4909-85d5-d4149554ad4e" providerId="ADAL" clId="{39000C9F-1465-45EF-A088-A4CD7CD5522A}" dt="2024-07-21T12:51:59.440" v="3" actId="33524"/>
        <pc:sldMkLst>
          <pc:docMk/>
          <pc:sldMk cId="1763485071" sldId="732"/>
        </pc:sldMkLst>
        <pc:spChg chg="mod">
          <ac:chgData name="Yoel Kortick" userId="167978f5-7f40-4909-85d5-d4149554ad4e" providerId="ADAL" clId="{39000C9F-1465-45EF-A088-A4CD7CD5522A}" dt="2024-07-21T12:51:59.440" v="3" actId="33524"/>
          <ac:spMkLst>
            <pc:docMk/>
            <pc:sldMk cId="1763485071" sldId="732"/>
            <ac:spMk id="11" creationId="{1ACE3884-5DD3-4F86-13C6-FF34F1D35C8C}"/>
          </ac:spMkLst>
        </pc:spChg>
      </pc:sldChg>
      <pc:sldChg chg="modSp mod">
        <pc:chgData name="Yoel Kortick" userId="167978f5-7f40-4909-85d5-d4149554ad4e" providerId="ADAL" clId="{39000C9F-1465-45EF-A088-A4CD7CD5522A}" dt="2024-07-21T12:57:44.089" v="43"/>
        <pc:sldMkLst>
          <pc:docMk/>
          <pc:sldMk cId="255888119" sldId="744"/>
        </pc:sldMkLst>
        <pc:spChg chg="mod">
          <ac:chgData name="Yoel Kortick" userId="167978f5-7f40-4909-85d5-d4149554ad4e" providerId="ADAL" clId="{39000C9F-1465-45EF-A088-A4CD7CD5522A}" dt="2024-07-21T12:57:44.089" v="43"/>
          <ac:spMkLst>
            <pc:docMk/>
            <pc:sldMk cId="255888119" sldId="744"/>
            <ac:spMk id="11" creationId="{1ACE3884-5DD3-4F86-13C6-FF34F1D35C8C}"/>
          </ac:spMkLst>
        </pc:spChg>
      </pc:sldChg>
      <pc:sldChg chg="modSp">
        <pc:chgData name="Yoel Kortick" userId="167978f5-7f40-4909-85d5-d4149554ad4e" providerId="ADAL" clId="{39000C9F-1465-45EF-A088-A4CD7CD5522A}" dt="2024-07-21T12:51:32.612" v="0"/>
        <pc:sldMkLst>
          <pc:docMk/>
          <pc:sldMk cId="3942690071" sldId="746"/>
        </pc:sldMkLst>
        <pc:spChg chg="mod">
          <ac:chgData name="Yoel Kortick" userId="167978f5-7f40-4909-85d5-d4149554ad4e" providerId="ADAL" clId="{39000C9F-1465-45EF-A088-A4CD7CD5522A}" dt="2024-07-21T12:51:32.612" v="0"/>
          <ac:spMkLst>
            <pc:docMk/>
            <pc:sldMk cId="3942690071" sldId="746"/>
            <ac:spMk id="13" creationId="{F4F9CE6C-EB7E-DBFE-C77E-B97A93A03817}"/>
          </ac:spMkLst>
        </pc:spChg>
      </pc:sldChg>
      <pc:sldChg chg="addSp delSp modSp mod">
        <pc:chgData name="Yoel Kortick" userId="167978f5-7f40-4909-85d5-d4149554ad4e" providerId="ADAL" clId="{39000C9F-1465-45EF-A088-A4CD7CD5522A}" dt="2024-07-21T13:02:49.464" v="136" actId="14100"/>
        <pc:sldMkLst>
          <pc:docMk/>
          <pc:sldMk cId="3537061899" sldId="747"/>
        </pc:sldMkLst>
        <pc:spChg chg="mod">
          <ac:chgData name="Yoel Kortick" userId="167978f5-7f40-4909-85d5-d4149554ad4e" providerId="ADAL" clId="{39000C9F-1465-45EF-A088-A4CD7CD5522A}" dt="2024-07-21T13:02:34.359" v="128" actId="14100"/>
          <ac:spMkLst>
            <pc:docMk/>
            <pc:sldMk cId="3537061899" sldId="747"/>
            <ac:spMk id="4" creationId="{91AB4137-DAFC-842B-4344-7262289AE0BD}"/>
          </ac:spMkLst>
        </pc:spChg>
        <pc:spChg chg="mod">
          <ac:chgData name="Yoel Kortick" userId="167978f5-7f40-4909-85d5-d4149554ad4e" providerId="ADAL" clId="{39000C9F-1465-45EF-A088-A4CD7CD5522A}" dt="2024-07-21T12:51:32.612" v="0"/>
          <ac:spMkLst>
            <pc:docMk/>
            <pc:sldMk cId="3537061899" sldId="747"/>
            <ac:spMk id="10" creationId="{4C5297D4-1A90-BA7E-1EA2-3486955EA032}"/>
          </ac:spMkLst>
        </pc:spChg>
        <pc:spChg chg="mod">
          <ac:chgData name="Yoel Kortick" userId="167978f5-7f40-4909-85d5-d4149554ad4e" providerId="ADAL" clId="{39000C9F-1465-45EF-A088-A4CD7CD5522A}" dt="2024-07-21T13:02:44.800" v="135" actId="6549"/>
          <ac:spMkLst>
            <pc:docMk/>
            <pc:sldMk cId="3537061899" sldId="747"/>
            <ac:spMk id="11" creationId="{1ACE3884-5DD3-4F86-13C6-FF34F1D35C8C}"/>
          </ac:spMkLst>
        </pc:spChg>
        <pc:picChg chg="del">
          <ac:chgData name="Yoel Kortick" userId="167978f5-7f40-4909-85d5-d4149554ad4e" providerId="ADAL" clId="{39000C9F-1465-45EF-A088-A4CD7CD5522A}" dt="2024-07-21T13:02:18.285" v="124" actId="478"/>
          <ac:picMkLst>
            <pc:docMk/>
            <pc:sldMk cId="3537061899" sldId="747"/>
            <ac:picMk id="2" creationId="{D1557926-CE2F-5D27-1B07-F1B81F9A85B9}"/>
          </ac:picMkLst>
        </pc:picChg>
        <pc:picChg chg="add mod ord">
          <ac:chgData name="Yoel Kortick" userId="167978f5-7f40-4909-85d5-d4149554ad4e" providerId="ADAL" clId="{39000C9F-1465-45EF-A088-A4CD7CD5522A}" dt="2024-07-21T13:02:22.703" v="126" actId="167"/>
          <ac:picMkLst>
            <pc:docMk/>
            <pc:sldMk cId="3537061899" sldId="747"/>
            <ac:picMk id="3" creationId="{F1779669-65C4-FE22-8526-8A4B42537734}"/>
          </ac:picMkLst>
        </pc:picChg>
        <pc:cxnChg chg="mod">
          <ac:chgData name="Yoel Kortick" userId="167978f5-7f40-4909-85d5-d4149554ad4e" providerId="ADAL" clId="{39000C9F-1465-45EF-A088-A4CD7CD5522A}" dt="2024-07-21T13:02:49.464" v="136" actId="14100"/>
          <ac:cxnSpMkLst>
            <pc:docMk/>
            <pc:sldMk cId="3537061899" sldId="747"/>
            <ac:cxnSpMk id="6" creationId="{04F4CEAB-B1BF-4504-B9F6-D9A4AF46E8A4}"/>
          </ac:cxnSpMkLst>
        </pc:cxnChg>
      </pc:sldChg>
      <pc:sldChg chg="addSp delSp modSp mod">
        <pc:chgData name="Yoel Kortick" userId="167978f5-7f40-4909-85d5-d4149554ad4e" providerId="ADAL" clId="{39000C9F-1465-45EF-A088-A4CD7CD5522A}" dt="2024-07-21T14:21:29.934" v="860" actId="1036"/>
        <pc:sldMkLst>
          <pc:docMk/>
          <pc:sldMk cId="2674239236" sldId="748"/>
        </pc:sldMkLst>
        <pc:spChg chg="del">
          <ac:chgData name="Yoel Kortick" userId="167978f5-7f40-4909-85d5-d4149554ad4e" providerId="ADAL" clId="{39000C9F-1465-45EF-A088-A4CD7CD5522A}" dt="2024-07-21T14:21:17.319" v="837" actId="478"/>
          <ac:spMkLst>
            <pc:docMk/>
            <pc:sldMk cId="2674239236" sldId="748"/>
            <ac:spMk id="5" creationId="{4BCF160E-FFD7-1946-0101-159D88333E8A}"/>
          </ac:spMkLst>
        </pc:spChg>
        <pc:spChg chg="del">
          <ac:chgData name="Yoel Kortick" userId="167978f5-7f40-4909-85d5-d4149554ad4e" providerId="ADAL" clId="{39000C9F-1465-45EF-A088-A4CD7CD5522A}" dt="2024-07-21T14:21:13.148" v="835" actId="478"/>
          <ac:spMkLst>
            <pc:docMk/>
            <pc:sldMk cId="2674239236" sldId="748"/>
            <ac:spMk id="6" creationId="{735571DA-5A84-DD05-4E06-2830258A5716}"/>
          </ac:spMkLst>
        </pc:spChg>
        <pc:spChg chg="mod">
          <ac:chgData name="Yoel Kortick" userId="167978f5-7f40-4909-85d5-d4149554ad4e" providerId="ADAL" clId="{39000C9F-1465-45EF-A088-A4CD7CD5522A}" dt="2024-07-21T14:21:29.934" v="860" actId="1036"/>
          <ac:spMkLst>
            <pc:docMk/>
            <pc:sldMk cId="2674239236" sldId="748"/>
            <ac:spMk id="7" creationId="{335EA3BE-EDDE-CAE8-46EF-564C05C76011}"/>
          </ac:spMkLst>
        </pc:spChg>
        <pc:spChg chg="mod">
          <ac:chgData name="Yoel Kortick" userId="167978f5-7f40-4909-85d5-d4149554ad4e" providerId="ADAL" clId="{39000C9F-1465-45EF-A088-A4CD7CD5522A}" dt="2024-07-21T12:51:32.612" v="0"/>
          <ac:spMkLst>
            <pc:docMk/>
            <pc:sldMk cId="2674239236" sldId="748"/>
            <ac:spMk id="10" creationId="{4C5297D4-1A90-BA7E-1EA2-3486955EA032}"/>
          </ac:spMkLst>
        </pc:spChg>
        <pc:spChg chg="mod">
          <ac:chgData name="Yoel Kortick" userId="167978f5-7f40-4909-85d5-d4149554ad4e" providerId="ADAL" clId="{39000C9F-1465-45EF-A088-A4CD7CD5522A}" dt="2024-07-21T13:05:04.808" v="195" actId="20577"/>
          <ac:spMkLst>
            <pc:docMk/>
            <pc:sldMk cId="2674239236" sldId="748"/>
            <ac:spMk id="11" creationId="{1ACE3884-5DD3-4F86-13C6-FF34F1D35C8C}"/>
          </ac:spMkLst>
        </pc:spChg>
        <pc:picChg chg="add mod ord">
          <ac:chgData name="Yoel Kortick" userId="167978f5-7f40-4909-85d5-d4149554ad4e" providerId="ADAL" clId="{39000C9F-1465-45EF-A088-A4CD7CD5522A}" dt="2024-07-21T14:21:09.924" v="834" actId="167"/>
          <ac:picMkLst>
            <pc:docMk/>
            <pc:sldMk cId="2674239236" sldId="748"/>
            <ac:picMk id="3" creationId="{BC72D724-F4CC-1B76-A322-800343A70BCC}"/>
          </ac:picMkLst>
        </pc:picChg>
        <pc:picChg chg="del">
          <ac:chgData name="Yoel Kortick" userId="167978f5-7f40-4909-85d5-d4149554ad4e" providerId="ADAL" clId="{39000C9F-1465-45EF-A088-A4CD7CD5522A}" dt="2024-07-21T13:03:55.947" v="137" actId="478"/>
          <ac:picMkLst>
            <pc:docMk/>
            <pc:sldMk cId="2674239236" sldId="748"/>
            <ac:picMk id="4" creationId="{A54D014B-01A0-68D7-3988-2ECD756E6D24}"/>
          </ac:picMkLst>
        </pc:picChg>
        <pc:cxnChg chg="del">
          <ac:chgData name="Yoel Kortick" userId="167978f5-7f40-4909-85d5-d4149554ad4e" providerId="ADAL" clId="{39000C9F-1465-45EF-A088-A4CD7CD5522A}" dt="2024-07-21T14:21:14.415" v="836" actId="478"/>
          <ac:cxnSpMkLst>
            <pc:docMk/>
            <pc:sldMk cId="2674239236" sldId="748"/>
            <ac:cxnSpMk id="13" creationId="{846E879B-E9CF-B771-5CA7-4EE10917D290}"/>
          </ac:cxnSpMkLst>
        </pc:cxnChg>
      </pc:sldChg>
      <pc:sldChg chg="modSp mod">
        <pc:chgData name="Yoel Kortick" userId="167978f5-7f40-4909-85d5-d4149554ad4e" providerId="ADAL" clId="{39000C9F-1465-45EF-A088-A4CD7CD5522A}" dt="2024-07-21T12:52:41.806" v="5" actId="255"/>
        <pc:sldMkLst>
          <pc:docMk/>
          <pc:sldMk cId="2075213306" sldId="825"/>
        </pc:sldMkLst>
        <pc:spChg chg="mod">
          <ac:chgData name="Yoel Kortick" userId="167978f5-7f40-4909-85d5-d4149554ad4e" providerId="ADAL" clId="{39000C9F-1465-45EF-A088-A4CD7CD5522A}" dt="2024-07-21T12:52:41.806" v="5" actId="255"/>
          <ac:spMkLst>
            <pc:docMk/>
            <pc:sldMk cId="2075213306" sldId="825"/>
            <ac:spMk id="11" creationId="{1ACE3884-5DD3-4F86-13C6-FF34F1D35C8C}"/>
          </ac:spMkLst>
        </pc:spChg>
      </pc:sldChg>
      <pc:sldChg chg="addSp delSp modSp mod">
        <pc:chgData name="Yoel Kortick" userId="167978f5-7f40-4909-85d5-d4149554ad4e" providerId="ADAL" clId="{39000C9F-1465-45EF-A088-A4CD7CD5522A}" dt="2024-07-21T12:57:17.442" v="40" actId="208"/>
        <pc:sldMkLst>
          <pc:docMk/>
          <pc:sldMk cId="3542413701" sldId="826"/>
        </pc:sldMkLst>
        <pc:spChg chg="mod">
          <ac:chgData name="Yoel Kortick" userId="167978f5-7f40-4909-85d5-d4149554ad4e" providerId="ADAL" clId="{39000C9F-1465-45EF-A088-A4CD7CD5522A}" dt="2024-07-21T12:51:32.612" v="0"/>
          <ac:spMkLst>
            <pc:docMk/>
            <pc:sldMk cId="3542413701" sldId="826"/>
            <ac:spMk id="11" creationId="{1ACE3884-5DD3-4F86-13C6-FF34F1D35C8C}"/>
          </ac:spMkLst>
        </pc:spChg>
        <pc:picChg chg="del">
          <ac:chgData name="Yoel Kortick" userId="167978f5-7f40-4909-85d5-d4149554ad4e" providerId="ADAL" clId="{39000C9F-1465-45EF-A088-A4CD7CD5522A}" dt="2024-07-21T12:56:11.280" v="16" actId="478"/>
          <ac:picMkLst>
            <pc:docMk/>
            <pc:sldMk cId="3542413701" sldId="826"/>
            <ac:picMk id="3" creationId="{67255483-555E-F67B-5618-389D134DBDC7}"/>
          </ac:picMkLst>
        </pc:picChg>
        <pc:picChg chg="add mod ord">
          <ac:chgData name="Yoel Kortick" userId="167978f5-7f40-4909-85d5-d4149554ad4e" providerId="ADAL" clId="{39000C9F-1465-45EF-A088-A4CD7CD5522A}" dt="2024-07-21T12:56:51.472" v="17" actId="208"/>
          <ac:picMkLst>
            <pc:docMk/>
            <pc:sldMk cId="3542413701" sldId="826"/>
            <ac:picMk id="4" creationId="{2C81BDD2-519F-6339-FD03-EA8F1D48C017}"/>
          </ac:picMkLst>
        </pc:picChg>
        <pc:picChg chg="del">
          <ac:chgData name="Yoel Kortick" userId="167978f5-7f40-4909-85d5-d4149554ad4e" providerId="ADAL" clId="{39000C9F-1465-45EF-A088-A4CD7CD5522A}" dt="2024-07-21T12:55:46.649" v="6" actId="478"/>
          <ac:picMkLst>
            <pc:docMk/>
            <pc:sldMk cId="3542413701" sldId="826"/>
            <ac:picMk id="5" creationId="{E2263034-D9E6-D9AE-B59A-9E16B5453BEB}"/>
          </ac:picMkLst>
        </pc:picChg>
        <pc:picChg chg="add mod ord">
          <ac:chgData name="Yoel Kortick" userId="167978f5-7f40-4909-85d5-d4149554ad4e" providerId="ADAL" clId="{39000C9F-1465-45EF-A088-A4CD7CD5522A}" dt="2024-07-21T12:57:17.442" v="40" actId="208"/>
          <ac:picMkLst>
            <pc:docMk/>
            <pc:sldMk cId="3542413701" sldId="826"/>
            <ac:picMk id="16" creationId="{C364EC0E-95FB-8F03-08B9-D02A156F1830}"/>
          </ac:picMkLst>
        </pc:picChg>
      </pc:sldChg>
      <pc:sldChg chg="modSp mod">
        <pc:chgData name="Yoel Kortick" userId="167978f5-7f40-4909-85d5-d4149554ad4e" providerId="ADAL" clId="{39000C9F-1465-45EF-A088-A4CD7CD5522A}" dt="2024-07-21T12:59:17.169" v="89" actId="1036"/>
        <pc:sldMkLst>
          <pc:docMk/>
          <pc:sldMk cId="519990273" sldId="828"/>
        </pc:sldMkLst>
        <pc:spChg chg="mod">
          <ac:chgData name="Yoel Kortick" userId="167978f5-7f40-4909-85d5-d4149554ad4e" providerId="ADAL" clId="{39000C9F-1465-45EF-A088-A4CD7CD5522A}" dt="2024-07-21T12:59:17.169" v="89" actId="1036"/>
          <ac:spMkLst>
            <pc:docMk/>
            <pc:sldMk cId="519990273" sldId="828"/>
            <ac:spMk id="5" creationId="{CB481506-4249-81F6-CC15-F4E5ACB71E15}"/>
          </ac:spMkLst>
        </pc:spChg>
        <pc:spChg chg="mod">
          <ac:chgData name="Yoel Kortick" userId="167978f5-7f40-4909-85d5-d4149554ad4e" providerId="ADAL" clId="{39000C9F-1465-45EF-A088-A4CD7CD5522A}" dt="2024-07-21T12:51:32.612" v="0"/>
          <ac:spMkLst>
            <pc:docMk/>
            <pc:sldMk cId="519990273" sldId="828"/>
            <ac:spMk id="11" creationId="{1ACE3884-5DD3-4F86-13C6-FF34F1D35C8C}"/>
          </ac:spMkLst>
        </pc:spChg>
      </pc:sldChg>
      <pc:sldChg chg="modSp">
        <pc:chgData name="Yoel Kortick" userId="167978f5-7f40-4909-85d5-d4149554ad4e" providerId="ADAL" clId="{39000C9F-1465-45EF-A088-A4CD7CD5522A}" dt="2024-07-21T12:51:32.612" v="0"/>
        <pc:sldMkLst>
          <pc:docMk/>
          <pc:sldMk cId="3427669715" sldId="849"/>
        </pc:sldMkLst>
        <pc:spChg chg="mod">
          <ac:chgData name="Yoel Kortick" userId="167978f5-7f40-4909-85d5-d4149554ad4e" providerId="ADAL" clId="{39000C9F-1465-45EF-A088-A4CD7CD5522A}" dt="2024-07-21T12:51:32.612" v="0"/>
          <ac:spMkLst>
            <pc:docMk/>
            <pc:sldMk cId="3427669715" sldId="849"/>
            <ac:spMk id="11" creationId="{1ACE3884-5DD3-4F86-13C6-FF34F1D35C8C}"/>
          </ac:spMkLst>
        </pc:spChg>
      </pc:sldChg>
      <pc:sldChg chg="addSp delSp modSp mod">
        <pc:chgData name="Yoel Kortick" userId="167978f5-7f40-4909-85d5-d4149554ad4e" providerId="ADAL" clId="{39000C9F-1465-45EF-A088-A4CD7CD5522A}" dt="2024-07-21T12:58:43.705" v="52"/>
        <pc:sldMkLst>
          <pc:docMk/>
          <pc:sldMk cId="1088207577" sldId="853"/>
        </pc:sldMkLst>
        <pc:spChg chg="del">
          <ac:chgData name="Yoel Kortick" userId="167978f5-7f40-4909-85d5-d4149554ad4e" providerId="ADAL" clId="{39000C9F-1465-45EF-A088-A4CD7CD5522A}" dt="2024-07-21T12:58:42.951" v="51" actId="478"/>
          <ac:spMkLst>
            <pc:docMk/>
            <pc:sldMk cId="1088207577" sldId="853"/>
            <ac:spMk id="4" creationId="{D4B00CE0-B333-BD50-D5B3-BCCC1927ABF6}"/>
          </ac:spMkLst>
        </pc:spChg>
        <pc:spChg chg="del">
          <ac:chgData name="Yoel Kortick" userId="167978f5-7f40-4909-85d5-d4149554ad4e" providerId="ADAL" clId="{39000C9F-1465-45EF-A088-A4CD7CD5522A}" dt="2024-07-21T12:58:42.951" v="51" actId="478"/>
          <ac:spMkLst>
            <pc:docMk/>
            <pc:sldMk cId="1088207577" sldId="853"/>
            <ac:spMk id="5" creationId="{F6920DE8-E2D1-E891-71B4-17C0484F3D6E}"/>
          </ac:spMkLst>
        </pc:spChg>
        <pc:spChg chg="del">
          <ac:chgData name="Yoel Kortick" userId="167978f5-7f40-4909-85d5-d4149554ad4e" providerId="ADAL" clId="{39000C9F-1465-45EF-A088-A4CD7CD5522A}" dt="2024-07-21T12:58:42.951" v="51" actId="478"/>
          <ac:spMkLst>
            <pc:docMk/>
            <pc:sldMk cId="1088207577" sldId="853"/>
            <ac:spMk id="6" creationId="{650A157D-8F15-BDE5-9BF0-55CCDC43B1C5}"/>
          </ac:spMkLst>
        </pc:spChg>
        <pc:spChg chg="del">
          <ac:chgData name="Yoel Kortick" userId="167978f5-7f40-4909-85d5-d4149554ad4e" providerId="ADAL" clId="{39000C9F-1465-45EF-A088-A4CD7CD5522A}" dt="2024-07-21T12:58:42.951" v="51" actId="478"/>
          <ac:spMkLst>
            <pc:docMk/>
            <pc:sldMk cId="1088207577" sldId="853"/>
            <ac:spMk id="7" creationId="{633E4AB9-AFEA-F6E4-AA1B-FFEC9B6CAE9C}"/>
          </ac:spMkLst>
        </pc:spChg>
        <pc:spChg chg="del">
          <ac:chgData name="Yoel Kortick" userId="167978f5-7f40-4909-85d5-d4149554ad4e" providerId="ADAL" clId="{39000C9F-1465-45EF-A088-A4CD7CD5522A}" dt="2024-07-21T12:58:42.951" v="51" actId="478"/>
          <ac:spMkLst>
            <pc:docMk/>
            <pc:sldMk cId="1088207577" sldId="853"/>
            <ac:spMk id="8" creationId="{78D76DAE-0124-CFFC-1030-F7EFE787402B}"/>
          </ac:spMkLst>
        </pc:spChg>
        <pc:spChg chg="mod">
          <ac:chgData name="Yoel Kortick" userId="167978f5-7f40-4909-85d5-d4149554ad4e" providerId="ADAL" clId="{39000C9F-1465-45EF-A088-A4CD7CD5522A}" dt="2024-07-21T12:58:13.425" v="48" actId="20577"/>
          <ac:spMkLst>
            <pc:docMk/>
            <pc:sldMk cId="1088207577" sldId="853"/>
            <ac:spMk id="11" creationId="{1ACE3884-5DD3-4F86-13C6-FF34F1D35C8C}"/>
          </ac:spMkLst>
        </pc:spChg>
        <pc:spChg chg="del">
          <ac:chgData name="Yoel Kortick" userId="167978f5-7f40-4909-85d5-d4149554ad4e" providerId="ADAL" clId="{39000C9F-1465-45EF-A088-A4CD7CD5522A}" dt="2024-07-21T12:58:42.951" v="51" actId="478"/>
          <ac:spMkLst>
            <pc:docMk/>
            <pc:sldMk cId="1088207577" sldId="853"/>
            <ac:spMk id="12" creationId="{E213F9ED-5B54-15CF-3BDB-FC2FF3C975F2}"/>
          </ac:spMkLst>
        </pc:spChg>
        <pc:spChg chg="add mod">
          <ac:chgData name="Yoel Kortick" userId="167978f5-7f40-4909-85d5-d4149554ad4e" providerId="ADAL" clId="{39000C9F-1465-45EF-A088-A4CD7CD5522A}" dt="2024-07-21T12:58:43.705" v="52"/>
          <ac:spMkLst>
            <pc:docMk/>
            <pc:sldMk cId="1088207577" sldId="853"/>
            <ac:spMk id="15" creationId="{5B50F1CE-90C8-AE96-268F-222CD9F3EF6E}"/>
          </ac:spMkLst>
        </pc:spChg>
        <pc:spChg chg="add mod">
          <ac:chgData name="Yoel Kortick" userId="167978f5-7f40-4909-85d5-d4149554ad4e" providerId="ADAL" clId="{39000C9F-1465-45EF-A088-A4CD7CD5522A}" dt="2024-07-21T12:58:43.705" v="52"/>
          <ac:spMkLst>
            <pc:docMk/>
            <pc:sldMk cId="1088207577" sldId="853"/>
            <ac:spMk id="16" creationId="{626EC027-207B-88C0-9583-6AB5DD1E92DA}"/>
          </ac:spMkLst>
        </pc:spChg>
        <pc:spChg chg="add mod">
          <ac:chgData name="Yoel Kortick" userId="167978f5-7f40-4909-85d5-d4149554ad4e" providerId="ADAL" clId="{39000C9F-1465-45EF-A088-A4CD7CD5522A}" dt="2024-07-21T12:58:43.705" v="52"/>
          <ac:spMkLst>
            <pc:docMk/>
            <pc:sldMk cId="1088207577" sldId="853"/>
            <ac:spMk id="17" creationId="{D95FF2BA-9B7C-7751-FAC9-392C600FE758}"/>
          </ac:spMkLst>
        </pc:spChg>
        <pc:spChg chg="add mod">
          <ac:chgData name="Yoel Kortick" userId="167978f5-7f40-4909-85d5-d4149554ad4e" providerId="ADAL" clId="{39000C9F-1465-45EF-A088-A4CD7CD5522A}" dt="2024-07-21T12:58:43.705" v="52"/>
          <ac:spMkLst>
            <pc:docMk/>
            <pc:sldMk cId="1088207577" sldId="853"/>
            <ac:spMk id="18" creationId="{39307E4D-70E2-ED6A-CC31-3FC7D7AF0858}"/>
          </ac:spMkLst>
        </pc:spChg>
        <pc:spChg chg="add mod">
          <ac:chgData name="Yoel Kortick" userId="167978f5-7f40-4909-85d5-d4149554ad4e" providerId="ADAL" clId="{39000C9F-1465-45EF-A088-A4CD7CD5522A}" dt="2024-07-21T12:58:43.705" v="52"/>
          <ac:spMkLst>
            <pc:docMk/>
            <pc:sldMk cId="1088207577" sldId="853"/>
            <ac:spMk id="19" creationId="{B7F7F919-A3D0-7DF0-B70B-7984BFE79B9D}"/>
          </ac:spMkLst>
        </pc:spChg>
        <pc:spChg chg="add mod">
          <ac:chgData name="Yoel Kortick" userId="167978f5-7f40-4909-85d5-d4149554ad4e" providerId="ADAL" clId="{39000C9F-1465-45EF-A088-A4CD7CD5522A}" dt="2024-07-21T12:58:43.705" v="52"/>
          <ac:spMkLst>
            <pc:docMk/>
            <pc:sldMk cId="1088207577" sldId="853"/>
            <ac:spMk id="20" creationId="{46398EFA-FB15-8809-951E-DFAA82825325}"/>
          </ac:spMkLst>
        </pc:spChg>
        <pc:picChg chg="del">
          <ac:chgData name="Yoel Kortick" userId="167978f5-7f40-4909-85d5-d4149554ad4e" providerId="ADAL" clId="{39000C9F-1465-45EF-A088-A4CD7CD5522A}" dt="2024-07-21T12:58:39.977" v="50" actId="478"/>
          <ac:picMkLst>
            <pc:docMk/>
            <pc:sldMk cId="1088207577" sldId="853"/>
            <ac:picMk id="2" creationId="{CC73568C-DF70-F918-9672-F65BB35835E0}"/>
          </ac:picMkLst>
        </pc:picChg>
        <pc:picChg chg="del">
          <ac:chgData name="Yoel Kortick" userId="167978f5-7f40-4909-85d5-d4149554ad4e" providerId="ADAL" clId="{39000C9F-1465-45EF-A088-A4CD7CD5522A}" dt="2024-07-21T12:58:38.367" v="49" actId="478"/>
          <ac:picMkLst>
            <pc:docMk/>
            <pc:sldMk cId="1088207577" sldId="853"/>
            <ac:picMk id="3" creationId="{9FEDB29D-FC7A-F804-DF41-7309A57B1E64}"/>
          </ac:picMkLst>
        </pc:picChg>
        <pc:picChg chg="add mod">
          <ac:chgData name="Yoel Kortick" userId="167978f5-7f40-4909-85d5-d4149554ad4e" providerId="ADAL" clId="{39000C9F-1465-45EF-A088-A4CD7CD5522A}" dt="2024-07-21T12:58:43.705" v="52"/>
          <ac:picMkLst>
            <pc:docMk/>
            <pc:sldMk cId="1088207577" sldId="853"/>
            <ac:picMk id="13" creationId="{8CFE56D3-648D-A66A-945A-9246AC3D70D0}"/>
          </ac:picMkLst>
        </pc:picChg>
        <pc:picChg chg="add mod">
          <ac:chgData name="Yoel Kortick" userId="167978f5-7f40-4909-85d5-d4149554ad4e" providerId="ADAL" clId="{39000C9F-1465-45EF-A088-A4CD7CD5522A}" dt="2024-07-21T12:58:43.705" v="52"/>
          <ac:picMkLst>
            <pc:docMk/>
            <pc:sldMk cId="1088207577" sldId="853"/>
            <ac:picMk id="14" creationId="{5FE4E43D-D8EF-D2D8-1BCF-59A6F45A665B}"/>
          </ac:picMkLst>
        </pc:picChg>
      </pc:sldChg>
      <pc:sldChg chg="addSp delSp modSp mod">
        <pc:chgData name="Yoel Kortick" userId="167978f5-7f40-4909-85d5-d4149554ad4e" providerId="ADAL" clId="{39000C9F-1465-45EF-A088-A4CD7CD5522A}" dt="2024-07-21T13:01:43.186" v="123" actId="208"/>
        <pc:sldMkLst>
          <pc:docMk/>
          <pc:sldMk cId="990017818" sldId="854"/>
        </pc:sldMkLst>
        <pc:spChg chg="mod">
          <ac:chgData name="Yoel Kortick" userId="167978f5-7f40-4909-85d5-d4149554ad4e" providerId="ADAL" clId="{39000C9F-1465-45EF-A088-A4CD7CD5522A}" dt="2024-07-21T13:01:40.865" v="122" actId="14100"/>
          <ac:spMkLst>
            <pc:docMk/>
            <pc:sldMk cId="990017818" sldId="854"/>
            <ac:spMk id="4" creationId="{EC290087-EC51-818F-DEFB-47A0976D8251}"/>
          </ac:spMkLst>
        </pc:spChg>
        <pc:spChg chg="mod">
          <ac:chgData name="Yoel Kortick" userId="167978f5-7f40-4909-85d5-d4149554ad4e" providerId="ADAL" clId="{39000C9F-1465-45EF-A088-A4CD7CD5522A}" dt="2024-07-21T13:01:38.123" v="121" actId="14100"/>
          <ac:spMkLst>
            <pc:docMk/>
            <pc:sldMk cId="990017818" sldId="854"/>
            <ac:spMk id="7" creationId="{6993DA51-4E7B-CE32-9AC2-EF04D845ACE1}"/>
          </ac:spMkLst>
        </pc:spChg>
        <pc:spChg chg="mod">
          <ac:chgData name="Yoel Kortick" userId="167978f5-7f40-4909-85d5-d4149554ad4e" providerId="ADAL" clId="{39000C9F-1465-45EF-A088-A4CD7CD5522A}" dt="2024-07-21T13:01:27.054" v="118" actId="14100"/>
          <ac:spMkLst>
            <pc:docMk/>
            <pc:sldMk cId="990017818" sldId="854"/>
            <ac:spMk id="8" creationId="{66EAA5DF-3B8E-EFEF-A7B3-995A03D4D31D}"/>
          </ac:spMkLst>
        </pc:spChg>
        <pc:spChg chg="mod">
          <ac:chgData name="Yoel Kortick" userId="167978f5-7f40-4909-85d5-d4149554ad4e" providerId="ADAL" clId="{39000C9F-1465-45EF-A088-A4CD7CD5522A}" dt="2024-07-21T12:51:32.612" v="0"/>
          <ac:spMkLst>
            <pc:docMk/>
            <pc:sldMk cId="990017818" sldId="854"/>
            <ac:spMk id="11" creationId="{1ACE3884-5DD3-4F86-13C6-FF34F1D35C8C}"/>
          </ac:spMkLst>
        </pc:spChg>
        <pc:picChg chg="add mod ord">
          <ac:chgData name="Yoel Kortick" userId="167978f5-7f40-4909-85d5-d4149554ad4e" providerId="ADAL" clId="{39000C9F-1465-45EF-A088-A4CD7CD5522A}" dt="2024-07-21T13:01:43.186" v="123" actId="208"/>
          <ac:picMkLst>
            <pc:docMk/>
            <pc:sldMk cId="990017818" sldId="854"/>
            <ac:picMk id="3" creationId="{7E8A554B-8844-F0ED-8926-33C99EC9DD5E}"/>
          </ac:picMkLst>
        </pc:picChg>
        <pc:picChg chg="del">
          <ac:chgData name="Yoel Kortick" userId="167978f5-7f40-4909-85d5-d4149554ad4e" providerId="ADAL" clId="{39000C9F-1465-45EF-A088-A4CD7CD5522A}" dt="2024-07-21T13:00:57.830" v="90" actId="478"/>
          <ac:picMkLst>
            <pc:docMk/>
            <pc:sldMk cId="990017818" sldId="854"/>
            <ac:picMk id="6" creationId="{18FCFC3C-D05D-C27A-E133-EB3BE0829B69}"/>
          </ac:picMkLst>
        </pc:picChg>
      </pc:sldChg>
      <pc:sldChg chg="addSp delSp modSp mod">
        <pc:chgData name="Yoel Kortick" userId="167978f5-7f40-4909-85d5-d4149554ad4e" providerId="ADAL" clId="{39000C9F-1465-45EF-A088-A4CD7CD5522A}" dt="2024-07-21T14:21:45.164" v="862" actId="14100"/>
        <pc:sldMkLst>
          <pc:docMk/>
          <pc:sldMk cId="801943413" sldId="855"/>
        </pc:sldMkLst>
        <pc:spChg chg="add mod">
          <ac:chgData name="Yoel Kortick" userId="167978f5-7f40-4909-85d5-d4149554ad4e" providerId="ADAL" clId="{39000C9F-1465-45EF-A088-A4CD7CD5522A}" dt="2024-07-21T14:21:45.164" v="862" actId="14100"/>
          <ac:spMkLst>
            <pc:docMk/>
            <pc:sldMk cId="801943413" sldId="855"/>
            <ac:spMk id="2" creationId="{1708B320-6B77-FDAF-C581-9523669F6D11}"/>
          </ac:spMkLst>
        </pc:spChg>
        <pc:spChg chg="mod">
          <ac:chgData name="Yoel Kortick" userId="167978f5-7f40-4909-85d5-d4149554ad4e" providerId="ADAL" clId="{39000C9F-1465-45EF-A088-A4CD7CD5522A}" dt="2024-07-21T13:24:29.924" v="371" actId="14100"/>
          <ac:spMkLst>
            <pc:docMk/>
            <pc:sldMk cId="801943413" sldId="855"/>
            <ac:spMk id="5" creationId="{4BCF160E-FFD7-1946-0101-159D88333E8A}"/>
          </ac:spMkLst>
        </pc:spChg>
        <pc:spChg chg="mod">
          <ac:chgData name="Yoel Kortick" userId="167978f5-7f40-4909-85d5-d4149554ad4e" providerId="ADAL" clId="{39000C9F-1465-45EF-A088-A4CD7CD5522A}" dt="2024-07-21T13:06:14.233" v="205" actId="14100"/>
          <ac:spMkLst>
            <pc:docMk/>
            <pc:sldMk cId="801943413" sldId="855"/>
            <ac:spMk id="7" creationId="{335EA3BE-EDDE-CAE8-46EF-564C05C76011}"/>
          </ac:spMkLst>
        </pc:spChg>
        <pc:spChg chg="mod">
          <ac:chgData name="Yoel Kortick" userId="167978f5-7f40-4909-85d5-d4149554ad4e" providerId="ADAL" clId="{39000C9F-1465-45EF-A088-A4CD7CD5522A}" dt="2024-07-21T12:51:32.612" v="0"/>
          <ac:spMkLst>
            <pc:docMk/>
            <pc:sldMk cId="801943413" sldId="855"/>
            <ac:spMk id="10" creationId="{4C5297D4-1A90-BA7E-1EA2-3486955EA032}"/>
          </ac:spMkLst>
        </pc:spChg>
        <pc:spChg chg="mod">
          <ac:chgData name="Yoel Kortick" userId="167978f5-7f40-4909-85d5-d4149554ad4e" providerId="ADAL" clId="{39000C9F-1465-45EF-A088-A4CD7CD5522A}" dt="2024-07-21T13:23:05.604" v="363" actId="20577"/>
          <ac:spMkLst>
            <pc:docMk/>
            <pc:sldMk cId="801943413" sldId="855"/>
            <ac:spMk id="11" creationId="{1ACE3884-5DD3-4F86-13C6-FF34F1D35C8C}"/>
          </ac:spMkLst>
        </pc:spChg>
        <pc:picChg chg="del">
          <ac:chgData name="Yoel Kortick" userId="167978f5-7f40-4909-85d5-d4149554ad4e" providerId="ADAL" clId="{39000C9F-1465-45EF-A088-A4CD7CD5522A}" dt="2024-07-21T13:05:59.486" v="199" actId="478"/>
          <ac:picMkLst>
            <pc:docMk/>
            <pc:sldMk cId="801943413" sldId="855"/>
            <ac:picMk id="3" creationId="{961E1DE1-EAC2-E6C8-4B0A-86A4B6411C31}"/>
          </ac:picMkLst>
        </pc:picChg>
        <pc:picChg chg="add del mod ord">
          <ac:chgData name="Yoel Kortick" userId="167978f5-7f40-4909-85d5-d4149554ad4e" providerId="ADAL" clId="{39000C9F-1465-45EF-A088-A4CD7CD5522A}" dt="2024-07-21T13:09:47.769" v="215" actId="478"/>
          <ac:picMkLst>
            <pc:docMk/>
            <pc:sldMk cId="801943413" sldId="855"/>
            <ac:picMk id="4" creationId="{ED5E90AE-1F25-FF0D-6A63-A3E80055605B}"/>
          </ac:picMkLst>
        </pc:picChg>
        <pc:picChg chg="add del mod ord">
          <ac:chgData name="Yoel Kortick" userId="167978f5-7f40-4909-85d5-d4149554ad4e" providerId="ADAL" clId="{39000C9F-1465-45EF-A088-A4CD7CD5522A}" dt="2024-07-21T13:24:17.381" v="364" actId="478"/>
          <ac:picMkLst>
            <pc:docMk/>
            <pc:sldMk cId="801943413" sldId="855"/>
            <ac:picMk id="8" creationId="{01A6D033-BD83-7083-ACF9-920C158DC2E6}"/>
          </ac:picMkLst>
        </pc:picChg>
        <pc:picChg chg="add mod ord">
          <ac:chgData name="Yoel Kortick" userId="167978f5-7f40-4909-85d5-d4149554ad4e" providerId="ADAL" clId="{39000C9F-1465-45EF-A088-A4CD7CD5522A}" dt="2024-07-21T13:24:31.472" v="372" actId="208"/>
          <ac:picMkLst>
            <pc:docMk/>
            <pc:sldMk cId="801943413" sldId="855"/>
            <ac:picMk id="13" creationId="{2C6A46A1-DB09-AC96-6B7F-49DC5D480B20}"/>
          </ac:picMkLst>
        </pc:picChg>
      </pc:sldChg>
      <pc:sldChg chg="addSp delSp modSp mod">
        <pc:chgData name="Yoel Kortick" userId="167978f5-7f40-4909-85d5-d4149554ad4e" providerId="ADAL" clId="{39000C9F-1465-45EF-A088-A4CD7CD5522A}" dt="2024-07-21T13:41:17.466" v="575" actId="478"/>
        <pc:sldMkLst>
          <pc:docMk/>
          <pc:sldMk cId="2773637166" sldId="856"/>
        </pc:sldMkLst>
        <pc:spChg chg="mod">
          <ac:chgData name="Yoel Kortick" userId="167978f5-7f40-4909-85d5-d4149554ad4e" providerId="ADAL" clId="{39000C9F-1465-45EF-A088-A4CD7CD5522A}" dt="2024-07-21T12:51:32.612" v="0"/>
          <ac:spMkLst>
            <pc:docMk/>
            <pc:sldMk cId="2773637166" sldId="856"/>
            <ac:spMk id="10" creationId="{4C5297D4-1A90-BA7E-1EA2-3486955EA032}"/>
          </ac:spMkLst>
        </pc:spChg>
        <pc:spChg chg="mod">
          <ac:chgData name="Yoel Kortick" userId="167978f5-7f40-4909-85d5-d4149554ad4e" providerId="ADAL" clId="{39000C9F-1465-45EF-A088-A4CD7CD5522A}" dt="2024-07-21T13:11:10.466" v="255" actId="20577"/>
          <ac:spMkLst>
            <pc:docMk/>
            <pc:sldMk cId="2773637166" sldId="856"/>
            <ac:spMk id="11" creationId="{1ACE3884-5DD3-4F86-13C6-FF34F1D35C8C}"/>
          </ac:spMkLst>
        </pc:spChg>
        <pc:spChg chg="add mod">
          <ac:chgData name="Yoel Kortick" userId="167978f5-7f40-4909-85d5-d4149554ad4e" providerId="ADAL" clId="{39000C9F-1465-45EF-A088-A4CD7CD5522A}" dt="2024-07-21T13:11:35.435" v="281" actId="208"/>
          <ac:spMkLst>
            <pc:docMk/>
            <pc:sldMk cId="2773637166" sldId="856"/>
            <ac:spMk id="12" creationId="{6AD3F4DC-EAE5-FCE0-A893-ACBF71756B9B}"/>
          </ac:spMkLst>
        </pc:spChg>
        <pc:spChg chg="add del mod">
          <ac:chgData name="Yoel Kortick" userId="167978f5-7f40-4909-85d5-d4149554ad4e" providerId="ADAL" clId="{39000C9F-1465-45EF-A088-A4CD7CD5522A}" dt="2024-07-21T13:41:17.466" v="575" actId="478"/>
          <ac:spMkLst>
            <pc:docMk/>
            <pc:sldMk cId="2773637166" sldId="856"/>
            <ac:spMk id="15" creationId="{3CEF3D5D-238E-FA63-1593-A9142CE94BB2}"/>
          </ac:spMkLst>
        </pc:spChg>
        <pc:picChg chg="add del mod ord">
          <ac:chgData name="Yoel Kortick" userId="167978f5-7f40-4909-85d5-d4149554ad4e" providerId="ADAL" clId="{39000C9F-1465-45EF-A088-A4CD7CD5522A}" dt="2024-07-21T13:10:39.520" v="223" actId="478"/>
          <ac:picMkLst>
            <pc:docMk/>
            <pc:sldMk cId="2773637166" sldId="856"/>
            <ac:picMk id="3" creationId="{64E2C0AE-7515-4F0B-C651-997DEA97306D}"/>
          </ac:picMkLst>
        </pc:picChg>
        <pc:picChg chg="del">
          <ac:chgData name="Yoel Kortick" userId="167978f5-7f40-4909-85d5-d4149554ad4e" providerId="ADAL" clId="{39000C9F-1465-45EF-A088-A4CD7CD5522A}" dt="2024-07-21T13:07:02.936" v="208" actId="478"/>
          <ac:picMkLst>
            <pc:docMk/>
            <pc:sldMk cId="2773637166" sldId="856"/>
            <ac:picMk id="4" creationId="{4564EEE3-1628-2C2D-431C-D1EB63EF3945}"/>
          </ac:picMkLst>
        </pc:picChg>
        <pc:picChg chg="add del mod ord">
          <ac:chgData name="Yoel Kortick" userId="167978f5-7f40-4909-85d5-d4149554ad4e" providerId="ADAL" clId="{39000C9F-1465-45EF-A088-A4CD7CD5522A}" dt="2024-07-21T13:24:52.372" v="373" actId="478"/>
          <ac:picMkLst>
            <pc:docMk/>
            <pc:sldMk cId="2773637166" sldId="856"/>
            <ac:picMk id="8" creationId="{56914D53-47F1-DBB0-7974-0F32957BBA0F}"/>
          </ac:picMkLst>
        </pc:picChg>
        <pc:picChg chg="add mod ord">
          <ac:chgData name="Yoel Kortick" userId="167978f5-7f40-4909-85d5-d4149554ad4e" providerId="ADAL" clId="{39000C9F-1465-45EF-A088-A4CD7CD5522A}" dt="2024-07-21T13:25:01.430" v="378" actId="208"/>
          <ac:picMkLst>
            <pc:docMk/>
            <pc:sldMk cId="2773637166" sldId="856"/>
            <ac:picMk id="19" creationId="{73AA3745-1F35-6445-205D-67F773FD5F1C}"/>
          </ac:picMkLst>
        </pc:picChg>
        <pc:cxnChg chg="add">
          <ac:chgData name="Yoel Kortick" userId="167978f5-7f40-4909-85d5-d4149554ad4e" providerId="ADAL" clId="{39000C9F-1465-45EF-A088-A4CD7CD5522A}" dt="2024-07-21T13:12:21.872" v="282" actId="11529"/>
          <ac:cxnSpMkLst>
            <pc:docMk/>
            <pc:sldMk cId="2773637166" sldId="856"/>
            <ac:cxnSpMk id="14" creationId="{68171310-3C5E-B51A-CA86-54D914041413}"/>
          </ac:cxnSpMkLst>
        </pc:cxnChg>
        <pc:cxnChg chg="add del mod">
          <ac:chgData name="Yoel Kortick" userId="167978f5-7f40-4909-85d5-d4149554ad4e" providerId="ADAL" clId="{39000C9F-1465-45EF-A088-A4CD7CD5522A}" dt="2024-07-21T13:41:15.893" v="574" actId="478"/>
          <ac:cxnSpMkLst>
            <pc:docMk/>
            <pc:sldMk cId="2773637166" sldId="856"/>
            <ac:cxnSpMk id="16" creationId="{474A7B7A-074C-C913-A64E-871B50568217}"/>
          </ac:cxnSpMkLst>
        </pc:cxnChg>
      </pc:sldChg>
      <pc:sldChg chg="addSp delSp modSp del mod">
        <pc:chgData name="Yoel Kortick" userId="167978f5-7f40-4909-85d5-d4149554ad4e" providerId="ADAL" clId="{39000C9F-1465-45EF-A088-A4CD7CD5522A}" dt="2024-07-21T14:18:55.816" v="830" actId="2696"/>
        <pc:sldMkLst>
          <pc:docMk/>
          <pc:sldMk cId="322234576" sldId="857"/>
        </pc:sldMkLst>
        <pc:spChg chg="add del">
          <ac:chgData name="Yoel Kortick" userId="167978f5-7f40-4909-85d5-d4149554ad4e" providerId="ADAL" clId="{39000C9F-1465-45EF-A088-A4CD7CD5522A}" dt="2024-07-21T13:37:08.290" v="459" actId="22"/>
          <ac:spMkLst>
            <pc:docMk/>
            <pc:sldMk cId="322234576" sldId="857"/>
            <ac:spMk id="3" creationId="{95418C21-70A0-22DD-B248-D65960864CC0}"/>
          </ac:spMkLst>
        </pc:spChg>
        <pc:spChg chg="mod">
          <ac:chgData name="Yoel Kortick" userId="167978f5-7f40-4909-85d5-d4149554ad4e" providerId="ADAL" clId="{39000C9F-1465-45EF-A088-A4CD7CD5522A}" dt="2024-07-21T13:38:22.009" v="480" actId="14100"/>
          <ac:spMkLst>
            <pc:docMk/>
            <pc:sldMk cId="322234576" sldId="857"/>
            <ac:spMk id="7" creationId="{335EA3BE-EDDE-CAE8-46EF-564C05C76011}"/>
          </ac:spMkLst>
        </pc:spChg>
        <pc:spChg chg="mod">
          <ac:chgData name="Yoel Kortick" userId="167978f5-7f40-4909-85d5-d4149554ad4e" providerId="ADAL" clId="{39000C9F-1465-45EF-A088-A4CD7CD5522A}" dt="2024-07-21T12:51:32.612" v="0"/>
          <ac:spMkLst>
            <pc:docMk/>
            <pc:sldMk cId="322234576" sldId="857"/>
            <ac:spMk id="10" creationId="{4C5297D4-1A90-BA7E-1EA2-3486955EA032}"/>
          </ac:spMkLst>
        </pc:spChg>
        <pc:spChg chg="mod">
          <ac:chgData name="Yoel Kortick" userId="167978f5-7f40-4909-85d5-d4149554ad4e" providerId="ADAL" clId="{39000C9F-1465-45EF-A088-A4CD7CD5522A}" dt="2024-07-21T13:38:32.998" v="510" actId="313"/>
          <ac:spMkLst>
            <pc:docMk/>
            <pc:sldMk cId="322234576" sldId="857"/>
            <ac:spMk id="11" creationId="{1ACE3884-5DD3-4F86-13C6-FF34F1D35C8C}"/>
          </ac:spMkLst>
        </pc:spChg>
        <pc:spChg chg="mod">
          <ac:chgData name="Yoel Kortick" userId="167978f5-7f40-4909-85d5-d4149554ad4e" providerId="ADAL" clId="{39000C9F-1465-45EF-A088-A4CD7CD5522A}" dt="2024-07-21T13:38:43.550" v="516" actId="1036"/>
          <ac:spMkLst>
            <pc:docMk/>
            <pc:sldMk cId="322234576" sldId="857"/>
            <ac:spMk id="14" creationId="{99A584AE-98D9-C6E7-FE6A-1DD441834078}"/>
          </ac:spMkLst>
        </pc:spChg>
        <pc:picChg chg="add mod ord">
          <ac:chgData name="Yoel Kortick" userId="167978f5-7f40-4909-85d5-d4149554ad4e" providerId="ADAL" clId="{39000C9F-1465-45EF-A088-A4CD7CD5522A}" dt="2024-07-21T13:38:46.455" v="517" actId="208"/>
          <ac:picMkLst>
            <pc:docMk/>
            <pc:sldMk cId="322234576" sldId="857"/>
            <ac:picMk id="5" creationId="{08987B39-1B94-5509-69FB-D20DF7DC0EDB}"/>
          </ac:picMkLst>
        </pc:picChg>
        <pc:picChg chg="del">
          <ac:chgData name="Yoel Kortick" userId="167978f5-7f40-4909-85d5-d4149554ad4e" providerId="ADAL" clId="{39000C9F-1465-45EF-A088-A4CD7CD5522A}" dt="2024-07-21T13:37:05.255" v="457" actId="478"/>
          <ac:picMkLst>
            <pc:docMk/>
            <pc:sldMk cId="322234576" sldId="857"/>
            <ac:picMk id="8" creationId="{EA7372A5-5C74-78A3-499C-F634ACD7BA32}"/>
          </ac:picMkLst>
        </pc:picChg>
      </pc:sldChg>
      <pc:sldChg chg="modSp add mod">
        <pc:chgData name="Yoel Kortick" userId="167978f5-7f40-4909-85d5-d4149554ad4e" providerId="ADAL" clId="{39000C9F-1465-45EF-A088-A4CD7CD5522A}" dt="2024-07-21T14:22:19.994" v="875" actId="20577"/>
        <pc:sldMkLst>
          <pc:docMk/>
          <pc:sldMk cId="641160613" sldId="857"/>
        </pc:sldMkLst>
        <pc:spChg chg="mod">
          <ac:chgData name="Yoel Kortick" userId="167978f5-7f40-4909-85d5-d4149554ad4e" providerId="ADAL" clId="{39000C9F-1465-45EF-A088-A4CD7CD5522A}" dt="2024-07-21T14:22:19.994" v="875" actId="20577"/>
          <ac:spMkLst>
            <pc:docMk/>
            <pc:sldMk cId="641160613" sldId="857"/>
            <ac:spMk id="11" creationId="{1ACE3884-5DD3-4F86-13C6-FF34F1D35C8C}"/>
          </ac:spMkLst>
        </pc:spChg>
      </pc:sldChg>
      <pc:sldChg chg="addSp delSp modSp del mod">
        <pc:chgData name="Yoel Kortick" userId="167978f5-7f40-4909-85d5-d4149554ad4e" providerId="ADAL" clId="{39000C9F-1465-45EF-A088-A4CD7CD5522A}" dt="2024-07-21T14:18:55.816" v="830" actId="2696"/>
        <pc:sldMkLst>
          <pc:docMk/>
          <pc:sldMk cId="2129999778" sldId="858"/>
        </pc:sldMkLst>
        <pc:spChg chg="del">
          <ac:chgData name="Yoel Kortick" userId="167978f5-7f40-4909-85d5-d4149554ad4e" providerId="ADAL" clId="{39000C9F-1465-45EF-A088-A4CD7CD5522A}" dt="2024-07-21T13:39:47.210" v="522" actId="478"/>
          <ac:spMkLst>
            <pc:docMk/>
            <pc:sldMk cId="2129999778" sldId="858"/>
            <ac:spMk id="4" creationId="{747A2916-E123-6B65-065F-F227AD88D4D8}"/>
          </ac:spMkLst>
        </pc:spChg>
        <pc:spChg chg="del">
          <ac:chgData name="Yoel Kortick" userId="167978f5-7f40-4909-85d5-d4149554ad4e" providerId="ADAL" clId="{39000C9F-1465-45EF-A088-A4CD7CD5522A}" dt="2024-07-21T13:39:46.348" v="521" actId="478"/>
          <ac:spMkLst>
            <pc:docMk/>
            <pc:sldMk cId="2129999778" sldId="858"/>
            <ac:spMk id="5" creationId="{F8A01ABB-9386-9B79-F740-47AC1540C655}"/>
          </ac:spMkLst>
        </pc:spChg>
        <pc:spChg chg="mod">
          <ac:chgData name="Yoel Kortick" userId="167978f5-7f40-4909-85d5-d4149554ad4e" providerId="ADAL" clId="{39000C9F-1465-45EF-A088-A4CD7CD5522A}" dt="2024-07-21T12:51:32.612" v="0"/>
          <ac:spMkLst>
            <pc:docMk/>
            <pc:sldMk cId="2129999778" sldId="858"/>
            <ac:spMk id="10" creationId="{4C5297D4-1A90-BA7E-1EA2-3486955EA032}"/>
          </ac:spMkLst>
        </pc:spChg>
        <pc:spChg chg="mod">
          <ac:chgData name="Yoel Kortick" userId="167978f5-7f40-4909-85d5-d4149554ad4e" providerId="ADAL" clId="{39000C9F-1465-45EF-A088-A4CD7CD5522A}" dt="2024-07-21T13:40:24.409" v="565" actId="14100"/>
          <ac:spMkLst>
            <pc:docMk/>
            <pc:sldMk cId="2129999778" sldId="858"/>
            <ac:spMk id="11" creationId="{1ACE3884-5DD3-4F86-13C6-FF34F1D35C8C}"/>
          </ac:spMkLst>
        </pc:spChg>
        <pc:spChg chg="mod">
          <ac:chgData name="Yoel Kortick" userId="167978f5-7f40-4909-85d5-d4149554ad4e" providerId="ADAL" clId="{39000C9F-1465-45EF-A088-A4CD7CD5522A}" dt="2024-07-21T13:40:29.522" v="567" actId="20577"/>
          <ac:spMkLst>
            <pc:docMk/>
            <pc:sldMk cId="2129999778" sldId="858"/>
            <ac:spMk id="12" creationId="{E06E04A1-1E64-1E11-0B99-8F4262A4BFEA}"/>
          </ac:spMkLst>
        </pc:spChg>
        <pc:spChg chg="mod">
          <ac:chgData name="Yoel Kortick" userId="167978f5-7f40-4909-85d5-d4149554ad4e" providerId="ADAL" clId="{39000C9F-1465-45EF-A088-A4CD7CD5522A}" dt="2024-07-21T13:40:41.792" v="569" actId="14100"/>
          <ac:spMkLst>
            <pc:docMk/>
            <pc:sldMk cId="2129999778" sldId="858"/>
            <ac:spMk id="13" creationId="{1AC8D612-D354-1D4B-4BA2-B692F7DDE544}"/>
          </ac:spMkLst>
        </pc:spChg>
        <pc:spChg chg="del">
          <ac:chgData name="Yoel Kortick" userId="167978f5-7f40-4909-85d5-d4149554ad4e" providerId="ADAL" clId="{39000C9F-1465-45EF-A088-A4CD7CD5522A}" dt="2024-07-21T13:39:45.022" v="520" actId="478"/>
          <ac:spMkLst>
            <pc:docMk/>
            <pc:sldMk cId="2129999778" sldId="858"/>
            <ac:spMk id="17" creationId="{9DE43FAB-BF61-2188-BF39-D4203B3B4A7D}"/>
          </ac:spMkLst>
        </pc:spChg>
        <pc:picChg chg="del">
          <ac:chgData name="Yoel Kortick" userId="167978f5-7f40-4909-85d5-d4149554ad4e" providerId="ADAL" clId="{39000C9F-1465-45EF-A088-A4CD7CD5522A}" dt="2024-07-21T13:39:39.157" v="518" actId="478"/>
          <ac:picMkLst>
            <pc:docMk/>
            <pc:sldMk cId="2129999778" sldId="858"/>
            <ac:picMk id="3" creationId="{71505499-6A2D-63CE-C5ED-AB9EA1AF4F99}"/>
          </ac:picMkLst>
        </pc:picChg>
        <pc:picChg chg="add mod ord">
          <ac:chgData name="Yoel Kortick" userId="167978f5-7f40-4909-85d5-d4149554ad4e" providerId="ADAL" clId="{39000C9F-1465-45EF-A088-A4CD7CD5522A}" dt="2024-07-21T13:40:47.341" v="571" actId="208"/>
          <ac:picMkLst>
            <pc:docMk/>
            <pc:sldMk cId="2129999778" sldId="858"/>
            <ac:picMk id="6" creationId="{191E16C0-C40C-46E6-4DCE-9BACFE0B3609}"/>
          </ac:picMkLst>
        </pc:picChg>
        <pc:cxnChg chg="mod">
          <ac:chgData name="Yoel Kortick" userId="167978f5-7f40-4909-85d5-d4149554ad4e" providerId="ADAL" clId="{39000C9F-1465-45EF-A088-A4CD7CD5522A}" dt="2024-07-21T13:40:45.452" v="570" actId="14100"/>
          <ac:cxnSpMkLst>
            <pc:docMk/>
            <pc:sldMk cId="2129999778" sldId="858"/>
            <ac:cxnSpMk id="16" creationId="{C76FE2BC-C2A9-5C89-D3C0-3D678EA48538}"/>
          </ac:cxnSpMkLst>
        </pc:cxnChg>
        <pc:cxnChg chg="del">
          <ac:chgData name="Yoel Kortick" userId="167978f5-7f40-4909-85d5-d4149554ad4e" providerId="ADAL" clId="{39000C9F-1465-45EF-A088-A4CD7CD5522A}" dt="2024-07-21T13:39:47.990" v="523" actId="478"/>
          <ac:cxnSpMkLst>
            <pc:docMk/>
            <pc:sldMk cId="2129999778" sldId="858"/>
            <ac:cxnSpMk id="18" creationId="{A076430B-9415-BEA4-85DB-3E7D465030ED}"/>
          </ac:cxnSpMkLst>
        </pc:cxnChg>
      </pc:sldChg>
      <pc:sldChg chg="modSp add mod">
        <pc:chgData name="Yoel Kortick" userId="167978f5-7f40-4909-85d5-d4149554ad4e" providerId="ADAL" clId="{39000C9F-1465-45EF-A088-A4CD7CD5522A}" dt="2024-07-21T14:23:52.026" v="877"/>
        <pc:sldMkLst>
          <pc:docMk/>
          <pc:sldMk cId="3499938168" sldId="858"/>
        </pc:sldMkLst>
        <pc:spChg chg="mod">
          <ac:chgData name="Yoel Kortick" userId="167978f5-7f40-4909-85d5-d4149554ad4e" providerId="ADAL" clId="{39000C9F-1465-45EF-A088-A4CD7CD5522A}" dt="2024-07-21T14:23:52.026" v="877"/>
          <ac:spMkLst>
            <pc:docMk/>
            <pc:sldMk cId="3499938168" sldId="858"/>
            <ac:spMk id="11" creationId="{1ACE3884-5DD3-4F86-13C6-FF34F1D35C8C}"/>
          </ac:spMkLst>
        </pc:spChg>
      </pc:sldChg>
      <pc:sldChg chg="addSp delSp modSp mod">
        <pc:chgData name="Yoel Kortick" userId="167978f5-7f40-4909-85d5-d4149554ad4e" providerId="ADAL" clId="{39000C9F-1465-45EF-A088-A4CD7CD5522A}" dt="2024-07-21T13:58:04.975" v="634" actId="208"/>
        <pc:sldMkLst>
          <pc:docMk/>
          <pc:sldMk cId="1768516971" sldId="859"/>
        </pc:sldMkLst>
        <pc:spChg chg="add">
          <ac:chgData name="Yoel Kortick" userId="167978f5-7f40-4909-85d5-d4149554ad4e" providerId="ADAL" clId="{39000C9F-1465-45EF-A088-A4CD7CD5522A}" dt="2024-07-21T13:57:54.216" v="631" actId="11529"/>
          <ac:spMkLst>
            <pc:docMk/>
            <pc:sldMk cId="1768516971" sldId="859"/>
            <ac:spMk id="5" creationId="{D400ED27-5409-CADE-0A2C-926991098B23}"/>
          </ac:spMkLst>
        </pc:spChg>
        <pc:spChg chg="add">
          <ac:chgData name="Yoel Kortick" userId="167978f5-7f40-4909-85d5-d4149554ad4e" providerId="ADAL" clId="{39000C9F-1465-45EF-A088-A4CD7CD5522A}" dt="2024-07-21T13:57:59.281" v="632" actId="11529"/>
          <ac:spMkLst>
            <pc:docMk/>
            <pc:sldMk cId="1768516971" sldId="859"/>
            <ac:spMk id="6" creationId="{16B069E4-F064-5152-3B42-84DDB223AFE0}"/>
          </ac:spMkLst>
        </pc:spChg>
        <pc:spChg chg="del">
          <ac:chgData name="Yoel Kortick" userId="167978f5-7f40-4909-85d5-d4149554ad4e" providerId="ADAL" clId="{39000C9F-1465-45EF-A088-A4CD7CD5522A}" dt="2024-07-21T13:57:41.373" v="626" actId="478"/>
          <ac:spMkLst>
            <pc:docMk/>
            <pc:sldMk cId="1768516971" sldId="859"/>
            <ac:spMk id="7" creationId="{335EA3BE-EDDE-CAE8-46EF-564C05C76011}"/>
          </ac:spMkLst>
        </pc:spChg>
        <pc:spChg chg="add">
          <ac:chgData name="Yoel Kortick" userId="167978f5-7f40-4909-85d5-d4149554ad4e" providerId="ADAL" clId="{39000C9F-1465-45EF-A088-A4CD7CD5522A}" dt="2024-07-21T13:58:03.084" v="633" actId="11529"/>
          <ac:spMkLst>
            <pc:docMk/>
            <pc:sldMk cId="1768516971" sldId="859"/>
            <ac:spMk id="8" creationId="{65F4DFD0-4032-4DD1-EBD1-0FCAA12538ED}"/>
          </ac:spMkLst>
        </pc:spChg>
        <pc:spChg chg="mod">
          <ac:chgData name="Yoel Kortick" userId="167978f5-7f40-4909-85d5-d4149554ad4e" providerId="ADAL" clId="{39000C9F-1465-45EF-A088-A4CD7CD5522A}" dt="2024-07-21T12:51:32.612" v="0"/>
          <ac:spMkLst>
            <pc:docMk/>
            <pc:sldMk cId="1768516971" sldId="859"/>
            <ac:spMk id="10" creationId="{4C5297D4-1A90-BA7E-1EA2-3486955EA032}"/>
          </ac:spMkLst>
        </pc:spChg>
        <pc:spChg chg="mod">
          <ac:chgData name="Yoel Kortick" userId="167978f5-7f40-4909-85d5-d4149554ad4e" providerId="ADAL" clId="{39000C9F-1465-45EF-A088-A4CD7CD5522A}" dt="2024-07-21T13:57:48.593" v="630" actId="20577"/>
          <ac:spMkLst>
            <pc:docMk/>
            <pc:sldMk cId="1768516971" sldId="859"/>
            <ac:spMk id="11" creationId="{1ACE3884-5DD3-4F86-13C6-FF34F1D35C8C}"/>
          </ac:spMkLst>
        </pc:spChg>
        <pc:spChg chg="del">
          <ac:chgData name="Yoel Kortick" userId="167978f5-7f40-4909-85d5-d4149554ad4e" providerId="ADAL" clId="{39000C9F-1465-45EF-A088-A4CD7CD5522A}" dt="2024-07-21T13:57:41.373" v="626" actId="478"/>
          <ac:spMkLst>
            <pc:docMk/>
            <pc:sldMk cId="1768516971" sldId="859"/>
            <ac:spMk id="14" creationId="{99A584AE-98D9-C6E7-FE6A-1DD441834078}"/>
          </ac:spMkLst>
        </pc:spChg>
        <pc:picChg chg="del">
          <ac:chgData name="Yoel Kortick" userId="167978f5-7f40-4909-85d5-d4149554ad4e" providerId="ADAL" clId="{39000C9F-1465-45EF-A088-A4CD7CD5522A}" dt="2024-07-21T13:57:41.373" v="626" actId="478"/>
          <ac:picMkLst>
            <pc:docMk/>
            <pc:sldMk cId="1768516971" sldId="859"/>
            <ac:picMk id="3" creationId="{B85B7A94-77F5-8409-CFF4-C58B9D59C946}"/>
          </ac:picMkLst>
        </pc:picChg>
        <pc:picChg chg="add mod ord">
          <ac:chgData name="Yoel Kortick" userId="167978f5-7f40-4909-85d5-d4149554ad4e" providerId="ADAL" clId="{39000C9F-1465-45EF-A088-A4CD7CD5522A}" dt="2024-07-21T13:58:04.975" v="634" actId="208"/>
          <ac:picMkLst>
            <pc:docMk/>
            <pc:sldMk cId="1768516971" sldId="859"/>
            <ac:picMk id="4" creationId="{52D09EC0-9735-E37F-C0DC-48A6CB36D3F9}"/>
          </ac:picMkLst>
        </pc:picChg>
      </pc:sldChg>
      <pc:sldChg chg="addSp delSp modSp mod">
        <pc:chgData name="Yoel Kortick" userId="167978f5-7f40-4909-85d5-d4149554ad4e" providerId="ADAL" clId="{39000C9F-1465-45EF-A088-A4CD7CD5522A}" dt="2024-07-21T14:08:17.434" v="825" actId="208"/>
        <pc:sldMkLst>
          <pc:docMk/>
          <pc:sldMk cId="1335749186" sldId="860"/>
        </pc:sldMkLst>
        <pc:spChg chg="mod">
          <ac:chgData name="Yoel Kortick" userId="167978f5-7f40-4909-85d5-d4149554ad4e" providerId="ADAL" clId="{39000C9F-1465-45EF-A088-A4CD7CD5522A}" dt="2024-07-21T14:07:54.406" v="818" actId="1076"/>
          <ac:spMkLst>
            <pc:docMk/>
            <pc:sldMk cId="1335749186" sldId="860"/>
            <ac:spMk id="4" creationId="{747A2916-E123-6B65-065F-F227AD88D4D8}"/>
          </ac:spMkLst>
        </pc:spChg>
        <pc:spChg chg="mod">
          <ac:chgData name="Yoel Kortick" userId="167978f5-7f40-4909-85d5-d4149554ad4e" providerId="ADAL" clId="{39000C9F-1465-45EF-A088-A4CD7CD5522A}" dt="2024-07-21T14:07:44.093" v="814" actId="14100"/>
          <ac:spMkLst>
            <pc:docMk/>
            <pc:sldMk cId="1335749186" sldId="860"/>
            <ac:spMk id="5" creationId="{F8A01ABB-9386-9B79-F740-47AC1540C655}"/>
          </ac:spMkLst>
        </pc:spChg>
        <pc:spChg chg="mod">
          <ac:chgData name="Yoel Kortick" userId="167978f5-7f40-4909-85d5-d4149554ad4e" providerId="ADAL" clId="{39000C9F-1465-45EF-A088-A4CD7CD5522A}" dt="2024-07-21T12:51:32.612" v="0"/>
          <ac:spMkLst>
            <pc:docMk/>
            <pc:sldMk cId="1335749186" sldId="860"/>
            <ac:spMk id="10" creationId="{4C5297D4-1A90-BA7E-1EA2-3486955EA032}"/>
          </ac:spMkLst>
        </pc:spChg>
        <pc:spChg chg="mod">
          <ac:chgData name="Yoel Kortick" userId="167978f5-7f40-4909-85d5-d4149554ad4e" providerId="ADAL" clId="{39000C9F-1465-45EF-A088-A4CD7CD5522A}" dt="2024-07-21T14:05:50.032" v="807" actId="6549"/>
          <ac:spMkLst>
            <pc:docMk/>
            <pc:sldMk cId="1335749186" sldId="860"/>
            <ac:spMk id="11" creationId="{1ACE3884-5DD3-4F86-13C6-FF34F1D35C8C}"/>
          </ac:spMkLst>
        </pc:spChg>
        <pc:spChg chg="mod">
          <ac:chgData name="Yoel Kortick" userId="167978f5-7f40-4909-85d5-d4149554ad4e" providerId="ADAL" clId="{39000C9F-1465-45EF-A088-A4CD7CD5522A}" dt="2024-07-21T14:08:00.537" v="821" actId="20577"/>
          <ac:spMkLst>
            <pc:docMk/>
            <pc:sldMk cId="1335749186" sldId="860"/>
            <ac:spMk id="12" creationId="{E06E04A1-1E64-1E11-0B99-8F4262A4BFEA}"/>
          </ac:spMkLst>
        </pc:spChg>
        <pc:spChg chg="del">
          <ac:chgData name="Yoel Kortick" userId="167978f5-7f40-4909-85d5-d4149554ad4e" providerId="ADAL" clId="{39000C9F-1465-45EF-A088-A4CD7CD5522A}" dt="2024-07-21T14:08:14.935" v="824" actId="478"/>
          <ac:spMkLst>
            <pc:docMk/>
            <pc:sldMk cId="1335749186" sldId="860"/>
            <ac:spMk id="13" creationId="{1AC8D612-D354-1D4B-4BA2-B692F7DDE544}"/>
          </ac:spMkLst>
        </pc:spChg>
        <pc:picChg chg="add mod ord">
          <ac:chgData name="Yoel Kortick" userId="167978f5-7f40-4909-85d5-d4149554ad4e" providerId="ADAL" clId="{39000C9F-1465-45EF-A088-A4CD7CD5522A}" dt="2024-07-21T14:08:17.434" v="825" actId="208"/>
          <ac:picMkLst>
            <pc:docMk/>
            <pc:sldMk cId="1335749186" sldId="860"/>
            <ac:picMk id="3" creationId="{9E20D458-4C79-7EFB-4227-B1BAB3AE9115}"/>
          </ac:picMkLst>
        </pc:picChg>
        <pc:picChg chg="del">
          <ac:chgData name="Yoel Kortick" userId="167978f5-7f40-4909-85d5-d4149554ad4e" providerId="ADAL" clId="{39000C9F-1465-45EF-A088-A4CD7CD5522A}" dt="2024-07-21T14:07:30.604" v="808" actId="478"/>
          <ac:picMkLst>
            <pc:docMk/>
            <pc:sldMk cId="1335749186" sldId="860"/>
            <ac:picMk id="6" creationId="{D75C665C-8A2B-9966-D204-B2F45963F8BF}"/>
          </ac:picMkLst>
        </pc:picChg>
        <pc:cxnChg chg="mod">
          <ac:chgData name="Yoel Kortick" userId="167978f5-7f40-4909-85d5-d4149554ad4e" providerId="ADAL" clId="{39000C9F-1465-45EF-A088-A4CD7CD5522A}" dt="2024-07-21T14:07:46.683" v="815" actId="14100"/>
          <ac:cxnSpMkLst>
            <pc:docMk/>
            <pc:sldMk cId="1335749186" sldId="860"/>
            <ac:cxnSpMk id="8" creationId="{8C3412E2-5A60-4835-87C4-194F4D016CF3}"/>
          </ac:cxnSpMkLst>
        </pc:cxnChg>
        <pc:cxnChg chg="mod">
          <ac:chgData name="Yoel Kortick" userId="167978f5-7f40-4909-85d5-d4149554ad4e" providerId="ADAL" clId="{39000C9F-1465-45EF-A088-A4CD7CD5522A}" dt="2024-07-21T14:08:12.599" v="823" actId="14100"/>
          <ac:cxnSpMkLst>
            <pc:docMk/>
            <pc:sldMk cId="1335749186" sldId="860"/>
            <ac:cxnSpMk id="16" creationId="{C76FE2BC-C2A9-5C89-D3C0-3D678EA48538}"/>
          </ac:cxnSpMkLst>
        </pc:cxnChg>
      </pc:sldChg>
      <pc:sldChg chg="addSp delSp modSp mod">
        <pc:chgData name="Yoel Kortick" userId="167978f5-7f40-4909-85d5-d4149554ad4e" providerId="ADAL" clId="{39000C9F-1465-45EF-A088-A4CD7CD5522A}" dt="2024-07-21T14:08:55.314" v="829" actId="208"/>
        <pc:sldMkLst>
          <pc:docMk/>
          <pc:sldMk cId="1166961515" sldId="861"/>
        </pc:sldMkLst>
        <pc:spChg chg="mod">
          <ac:chgData name="Yoel Kortick" userId="167978f5-7f40-4909-85d5-d4149554ad4e" providerId="ADAL" clId="{39000C9F-1465-45EF-A088-A4CD7CD5522A}" dt="2024-07-21T12:51:32.612" v="0"/>
          <ac:spMkLst>
            <pc:docMk/>
            <pc:sldMk cId="1166961515" sldId="861"/>
            <ac:spMk id="10" creationId="{4C5297D4-1A90-BA7E-1EA2-3486955EA032}"/>
          </ac:spMkLst>
        </pc:spChg>
        <pc:picChg chg="add mod ord">
          <ac:chgData name="Yoel Kortick" userId="167978f5-7f40-4909-85d5-d4149554ad4e" providerId="ADAL" clId="{39000C9F-1465-45EF-A088-A4CD7CD5522A}" dt="2024-07-21T14:08:55.314" v="829" actId="208"/>
          <ac:picMkLst>
            <pc:docMk/>
            <pc:sldMk cId="1166961515" sldId="861"/>
            <ac:picMk id="3" creationId="{050CA15C-3023-69DF-A13F-8E7FDD740D11}"/>
          </ac:picMkLst>
        </pc:picChg>
        <pc:picChg chg="del">
          <ac:chgData name="Yoel Kortick" userId="167978f5-7f40-4909-85d5-d4149554ad4e" providerId="ADAL" clId="{39000C9F-1465-45EF-A088-A4CD7CD5522A}" dt="2024-07-21T14:08:47.473" v="826" actId="478"/>
          <ac:picMkLst>
            <pc:docMk/>
            <pc:sldMk cId="1166961515" sldId="861"/>
            <ac:picMk id="15" creationId="{31C4EA02-B0DB-9325-1DAD-CCA16CA14A14}"/>
          </ac:picMkLst>
        </pc:picChg>
      </pc:sldChg>
      <pc:sldChg chg="add">
        <pc:chgData name="Yoel Kortick" userId="167978f5-7f40-4909-85d5-d4149554ad4e" providerId="ADAL" clId="{39000C9F-1465-45EF-A088-A4CD7CD5522A}" dt="2024-07-21T14:19:01.903" v="831"/>
        <pc:sldMkLst>
          <pc:docMk/>
          <pc:sldMk cId="2381654029" sldId="862"/>
        </pc:sldMkLst>
      </pc:sldChg>
      <pc:sldChg chg="modSp del">
        <pc:chgData name="Yoel Kortick" userId="167978f5-7f40-4909-85d5-d4149554ad4e" providerId="ADAL" clId="{39000C9F-1465-45EF-A088-A4CD7CD5522A}" dt="2024-07-21T14:18:55.816" v="830" actId="2696"/>
        <pc:sldMkLst>
          <pc:docMk/>
          <pc:sldMk cId="3641948183" sldId="862"/>
        </pc:sldMkLst>
        <pc:spChg chg="mod">
          <ac:chgData name="Yoel Kortick" userId="167978f5-7f40-4909-85d5-d4149554ad4e" providerId="ADAL" clId="{39000C9F-1465-45EF-A088-A4CD7CD5522A}" dt="2024-07-21T12:51:32.612" v="0"/>
          <ac:spMkLst>
            <pc:docMk/>
            <pc:sldMk cId="3641948183" sldId="862"/>
            <ac:spMk id="10" creationId="{4C5297D4-1A90-BA7E-1EA2-3486955EA032}"/>
          </ac:spMkLst>
        </pc:spChg>
      </pc:sldChg>
      <pc:sldChg chg="addSp delSp modSp del mod ord">
        <pc:chgData name="Yoel Kortick" userId="167978f5-7f40-4909-85d5-d4149554ad4e" providerId="ADAL" clId="{39000C9F-1465-45EF-A088-A4CD7CD5522A}" dt="2024-07-21T13:41:03.297" v="572" actId="2696"/>
        <pc:sldMkLst>
          <pc:docMk/>
          <pc:sldMk cId="912562143" sldId="863"/>
        </pc:sldMkLst>
        <pc:spChg chg="mod">
          <ac:chgData name="Yoel Kortick" userId="167978f5-7f40-4909-85d5-d4149554ad4e" providerId="ADAL" clId="{39000C9F-1465-45EF-A088-A4CD7CD5522A}" dt="2024-07-21T13:30:51.066" v="415" actId="1036"/>
          <ac:spMkLst>
            <pc:docMk/>
            <pc:sldMk cId="912562143" sldId="863"/>
            <ac:spMk id="5" creationId="{5A810394-22FE-9786-2A87-2C49E0034EAE}"/>
          </ac:spMkLst>
        </pc:spChg>
        <pc:spChg chg="mod">
          <ac:chgData name="Yoel Kortick" userId="167978f5-7f40-4909-85d5-d4149554ad4e" providerId="ADAL" clId="{39000C9F-1465-45EF-A088-A4CD7CD5522A}" dt="2024-07-21T13:31:17.715" v="421" actId="14100"/>
          <ac:spMkLst>
            <pc:docMk/>
            <pc:sldMk cId="912562143" sldId="863"/>
            <ac:spMk id="7" creationId="{335EA3BE-EDDE-CAE8-46EF-564C05C76011}"/>
          </ac:spMkLst>
        </pc:spChg>
        <pc:spChg chg="mod">
          <ac:chgData name="Yoel Kortick" userId="167978f5-7f40-4909-85d5-d4149554ad4e" providerId="ADAL" clId="{39000C9F-1465-45EF-A088-A4CD7CD5522A}" dt="2024-07-21T12:51:32.612" v="0"/>
          <ac:spMkLst>
            <pc:docMk/>
            <pc:sldMk cId="912562143" sldId="863"/>
            <ac:spMk id="10" creationId="{4C5297D4-1A90-BA7E-1EA2-3486955EA032}"/>
          </ac:spMkLst>
        </pc:spChg>
        <pc:spChg chg="mod">
          <ac:chgData name="Yoel Kortick" userId="167978f5-7f40-4909-85d5-d4149554ad4e" providerId="ADAL" clId="{39000C9F-1465-45EF-A088-A4CD7CD5522A}" dt="2024-07-21T13:31:03.596" v="418" actId="20577"/>
          <ac:spMkLst>
            <pc:docMk/>
            <pc:sldMk cId="912562143" sldId="863"/>
            <ac:spMk id="11" creationId="{1ACE3884-5DD3-4F86-13C6-FF34F1D35C8C}"/>
          </ac:spMkLst>
        </pc:spChg>
        <pc:picChg chg="add del mod ord">
          <ac:chgData name="Yoel Kortick" userId="167978f5-7f40-4909-85d5-d4149554ad4e" providerId="ADAL" clId="{39000C9F-1465-45EF-A088-A4CD7CD5522A}" dt="2024-07-21T13:30:07.335" v="390" actId="478"/>
          <ac:picMkLst>
            <pc:docMk/>
            <pc:sldMk cId="912562143" sldId="863"/>
            <ac:picMk id="3" creationId="{54C686C4-EC0F-1AFB-F02B-E8B1D3FB5C4D}"/>
          </ac:picMkLst>
        </pc:picChg>
        <pc:picChg chg="del">
          <ac:chgData name="Yoel Kortick" userId="167978f5-7f40-4909-85d5-d4149554ad4e" providerId="ADAL" clId="{39000C9F-1465-45EF-A088-A4CD7CD5522A}" dt="2024-07-21T13:20:23.006" v="327" actId="478"/>
          <ac:picMkLst>
            <pc:docMk/>
            <pc:sldMk cId="912562143" sldId="863"/>
            <ac:picMk id="4" creationId="{E075E432-5FBE-DE51-1ABC-CD3F860515BE}"/>
          </ac:picMkLst>
        </pc:picChg>
        <pc:picChg chg="add mod ord">
          <ac:chgData name="Yoel Kortick" userId="167978f5-7f40-4909-85d5-d4149554ad4e" providerId="ADAL" clId="{39000C9F-1465-45EF-A088-A4CD7CD5522A}" dt="2024-07-21T13:31:12.775" v="420" actId="167"/>
          <ac:picMkLst>
            <pc:docMk/>
            <pc:sldMk cId="912562143" sldId="863"/>
            <ac:picMk id="12" creationId="{999FE8FD-7425-2F55-32E5-DC6494D7B7FC}"/>
          </ac:picMkLst>
        </pc:picChg>
        <pc:cxnChg chg="mod">
          <ac:chgData name="Yoel Kortick" userId="167978f5-7f40-4909-85d5-d4149554ad4e" providerId="ADAL" clId="{39000C9F-1465-45EF-A088-A4CD7CD5522A}" dt="2024-07-21T13:30:51.066" v="415" actId="1036"/>
          <ac:cxnSpMkLst>
            <pc:docMk/>
            <pc:sldMk cId="912562143" sldId="863"/>
            <ac:cxnSpMk id="6" creationId="{0DADDABD-64B6-4B12-154F-B8CABD0B36CB}"/>
          </ac:cxnSpMkLst>
        </pc:cxnChg>
      </pc:sldChg>
      <pc:sldChg chg="add del">
        <pc:chgData name="Yoel Kortick" userId="167978f5-7f40-4909-85d5-d4149554ad4e" providerId="ADAL" clId="{39000C9F-1465-45EF-A088-A4CD7CD5522A}" dt="2024-07-21T14:19:28.387" v="832" actId="2696"/>
        <pc:sldMkLst>
          <pc:docMk/>
          <pc:sldMk cId="2799179352" sldId="863"/>
        </pc:sldMkLst>
      </pc:sldChg>
      <pc:sldChg chg="modSp add mod">
        <pc:chgData name="Yoel Kortick" userId="167978f5-7f40-4909-85d5-d4149554ad4e" providerId="ADAL" clId="{39000C9F-1465-45EF-A088-A4CD7CD5522A}" dt="2024-07-21T14:28:47.231" v="878" actId="1076"/>
        <pc:sldMkLst>
          <pc:docMk/>
          <pc:sldMk cId="3573192533" sldId="863"/>
        </pc:sldMkLst>
        <pc:cxnChg chg="mod">
          <ac:chgData name="Yoel Kortick" userId="167978f5-7f40-4909-85d5-d4149554ad4e" providerId="ADAL" clId="{39000C9F-1465-45EF-A088-A4CD7CD5522A}" dt="2024-07-21T14:28:47.231" v="878" actId="1076"/>
          <ac:cxnSpMkLst>
            <pc:docMk/>
            <pc:sldMk cId="3573192533" sldId="863"/>
            <ac:cxnSpMk id="6" creationId="{0DADDABD-64B6-4B12-154F-B8CABD0B36CB}"/>
          </ac:cxnSpMkLst>
        </pc:cxnChg>
      </pc:sldChg>
      <pc:sldChg chg="add">
        <pc:chgData name="Yoel Kortick" userId="167978f5-7f40-4909-85d5-d4149554ad4e" providerId="ADAL" clId="{39000C9F-1465-45EF-A088-A4CD7CD5522A}" dt="2024-07-21T14:19:32.843" v="833"/>
        <pc:sldMkLst>
          <pc:docMk/>
          <pc:sldMk cId="563681153" sldId="864"/>
        </pc:sldMkLst>
      </pc:sldChg>
      <pc:sldChg chg="add del">
        <pc:chgData name="Yoel Kortick" userId="167978f5-7f40-4909-85d5-d4149554ad4e" providerId="ADAL" clId="{39000C9F-1465-45EF-A088-A4CD7CD5522A}" dt="2024-07-21T14:19:28.387" v="832" actId="2696"/>
        <pc:sldMkLst>
          <pc:docMk/>
          <pc:sldMk cId="982452882" sldId="864"/>
        </pc:sldMkLst>
      </pc:sldChg>
      <pc:sldChg chg="addSp delSp modSp del mod ord">
        <pc:chgData name="Yoel Kortick" userId="167978f5-7f40-4909-85d5-d4149554ad4e" providerId="ADAL" clId="{39000C9F-1465-45EF-A088-A4CD7CD5522A}" dt="2024-07-21T13:41:03.297" v="572" actId="2696"/>
        <pc:sldMkLst>
          <pc:docMk/>
          <pc:sldMk cId="1420897208" sldId="864"/>
        </pc:sldMkLst>
        <pc:spChg chg="mod">
          <ac:chgData name="Yoel Kortick" userId="167978f5-7f40-4909-85d5-d4149554ad4e" providerId="ADAL" clId="{39000C9F-1465-45EF-A088-A4CD7CD5522A}" dt="2024-07-21T13:32:45.026" v="433" actId="14100"/>
          <ac:spMkLst>
            <pc:docMk/>
            <pc:sldMk cId="1420897208" sldId="864"/>
            <ac:spMk id="4" creationId="{747A2916-E123-6B65-065F-F227AD88D4D8}"/>
          </ac:spMkLst>
        </pc:spChg>
        <pc:spChg chg="mod">
          <ac:chgData name="Yoel Kortick" userId="167978f5-7f40-4909-85d5-d4149554ad4e" providerId="ADAL" clId="{39000C9F-1465-45EF-A088-A4CD7CD5522A}" dt="2024-07-21T12:51:32.612" v="0"/>
          <ac:spMkLst>
            <pc:docMk/>
            <pc:sldMk cId="1420897208" sldId="864"/>
            <ac:spMk id="10" creationId="{4C5297D4-1A90-BA7E-1EA2-3486955EA032}"/>
          </ac:spMkLst>
        </pc:spChg>
        <pc:spChg chg="mod">
          <ac:chgData name="Yoel Kortick" userId="167978f5-7f40-4909-85d5-d4149554ad4e" providerId="ADAL" clId="{39000C9F-1465-45EF-A088-A4CD7CD5522A}" dt="2024-07-21T13:31:23.555" v="422"/>
          <ac:spMkLst>
            <pc:docMk/>
            <pc:sldMk cId="1420897208" sldId="864"/>
            <ac:spMk id="11" creationId="{1ACE3884-5DD3-4F86-13C6-FF34F1D35C8C}"/>
          </ac:spMkLst>
        </pc:spChg>
        <pc:spChg chg="mod">
          <ac:chgData name="Yoel Kortick" userId="167978f5-7f40-4909-85d5-d4149554ad4e" providerId="ADAL" clId="{39000C9F-1465-45EF-A088-A4CD7CD5522A}" dt="2024-07-21T13:33:01.098" v="440" actId="6549"/>
          <ac:spMkLst>
            <pc:docMk/>
            <pc:sldMk cId="1420897208" sldId="864"/>
            <ac:spMk id="12" creationId="{E06E04A1-1E64-1E11-0B99-8F4262A4BFEA}"/>
          </ac:spMkLst>
        </pc:spChg>
        <pc:spChg chg="mod">
          <ac:chgData name="Yoel Kortick" userId="167978f5-7f40-4909-85d5-d4149554ad4e" providerId="ADAL" clId="{39000C9F-1465-45EF-A088-A4CD7CD5522A}" dt="2024-07-21T13:32:38.061" v="431" actId="14100"/>
          <ac:spMkLst>
            <pc:docMk/>
            <pc:sldMk cId="1420897208" sldId="864"/>
            <ac:spMk id="13" creationId="{1AC8D612-D354-1D4B-4BA2-B692F7DDE544}"/>
          </ac:spMkLst>
        </pc:spChg>
        <pc:picChg chg="del mod">
          <ac:chgData name="Yoel Kortick" userId="167978f5-7f40-4909-85d5-d4149554ad4e" providerId="ADAL" clId="{39000C9F-1465-45EF-A088-A4CD7CD5522A}" dt="2024-07-21T13:32:08.457" v="423" actId="478"/>
          <ac:picMkLst>
            <pc:docMk/>
            <pc:sldMk cId="1420897208" sldId="864"/>
            <ac:picMk id="3" creationId="{8986EACC-DA9A-C8E3-F203-FD3849A064C9}"/>
          </ac:picMkLst>
        </pc:picChg>
        <pc:picChg chg="add mod ord">
          <ac:chgData name="Yoel Kortick" userId="167978f5-7f40-4909-85d5-d4149554ad4e" providerId="ADAL" clId="{39000C9F-1465-45EF-A088-A4CD7CD5522A}" dt="2024-07-21T13:32:46.929" v="436" actId="208"/>
          <ac:picMkLst>
            <pc:docMk/>
            <pc:sldMk cId="1420897208" sldId="864"/>
            <ac:picMk id="5" creationId="{5482E4DF-5191-9E79-C681-B2ECE0E18A70}"/>
          </ac:picMkLst>
        </pc:picChg>
        <pc:cxnChg chg="mod">
          <ac:chgData name="Yoel Kortick" userId="167978f5-7f40-4909-85d5-d4149554ad4e" providerId="ADAL" clId="{39000C9F-1465-45EF-A088-A4CD7CD5522A}" dt="2024-07-21T13:32:51.150" v="437" actId="14100"/>
          <ac:cxnSpMkLst>
            <pc:docMk/>
            <pc:sldMk cId="1420897208" sldId="864"/>
            <ac:cxnSpMk id="16" creationId="{C76FE2BC-C2A9-5C89-D3C0-3D678EA48538}"/>
          </ac:cxnSpMkLst>
        </pc:cxnChg>
      </pc:sldChg>
      <pc:sldChg chg="modSp del">
        <pc:chgData name="Yoel Kortick" userId="167978f5-7f40-4909-85d5-d4149554ad4e" providerId="ADAL" clId="{39000C9F-1465-45EF-A088-A4CD7CD5522A}" dt="2024-07-21T14:18:55.816" v="830" actId="2696"/>
        <pc:sldMkLst>
          <pc:docMk/>
          <pc:sldMk cId="612975911" sldId="865"/>
        </pc:sldMkLst>
        <pc:spChg chg="mod">
          <ac:chgData name="Yoel Kortick" userId="167978f5-7f40-4909-85d5-d4149554ad4e" providerId="ADAL" clId="{39000C9F-1465-45EF-A088-A4CD7CD5522A}" dt="2024-07-21T12:51:32.612" v="0"/>
          <ac:spMkLst>
            <pc:docMk/>
            <pc:sldMk cId="612975911" sldId="865"/>
            <ac:spMk id="13" creationId="{F4F9CE6C-EB7E-DBFE-C77E-B97A93A03817}"/>
          </ac:spMkLst>
        </pc:spChg>
      </pc:sldChg>
      <pc:sldChg chg="add">
        <pc:chgData name="Yoel Kortick" userId="167978f5-7f40-4909-85d5-d4149554ad4e" providerId="ADAL" clId="{39000C9F-1465-45EF-A088-A4CD7CD5522A}" dt="2024-07-21T14:19:01.903" v="831"/>
        <pc:sldMkLst>
          <pc:docMk/>
          <pc:sldMk cId="1156859945" sldId="865"/>
        </pc:sldMkLst>
      </pc:sldChg>
      <pc:sldChg chg="modSp">
        <pc:chgData name="Yoel Kortick" userId="167978f5-7f40-4909-85d5-d4149554ad4e" providerId="ADAL" clId="{39000C9F-1465-45EF-A088-A4CD7CD5522A}" dt="2024-07-21T12:51:32.612" v="0"/>
        <pc:sldMkLst>
          <pc:docMk/>
          <pc:sldMk cId="4090742753" sldId="866"/>
        </pc:sldMkLst>
        <pc:spChg chg="mod">
          <ac:chgData name="Yoel Kortick" userId="167978f5-7f40-4909-85d5-d4149554ad4e" providerId="ADAL" clId="{39000C9F-1465-45EF-A088-A4CD7CD5522A}" dt="2024-07-21T12:51:32.612" v="0"/>
          <ac:spMkLst>
            <pc:docMk/>
            <pc:sldMk cId="4090742753" sldId="866"/>
            <ac:spMk id="13" creationId="{F4F9CE6C-EB7E-DBFE-C77E-B97A93A03817}"/>
          </ac:spMkLst>
        </pc:spChg>
      </pc:sldChg>
      <pc:sldChg chg="modSp del ord">
        <pc:chgData name="Yoel Kortick" userId="167978f5-7f40-4909-85d5-d4149554ad4e" providerId="ADAL" clId="{39000C9F-1465-45EF-A088-A4CD7CD5522A}" dt="2024-07-21T13:41:03.297" v="572" actId="2696"/>
        <pc:sldMkLst>
          <pc:docMk/>
          <pc:sldMk cId="1065726754" sldId="867"/>
        </pc:sldMkLst>
        <pc:spChg chg="mod">
          <ac:chgData name="Yoel Kortick" userId="167978f5-7f40-4909-85d5-d4149554ad4e" providerId="ADAL" clId="{39000C9F-1465-45EF-A088-A4CD7CD5522A}" dt="2024-07-21T12:51:32.612" v="0"/>
          <ac:spMkLst>
            <pc:docMk/>
            <pc:sldMk cId="1065726754" sldId="867"/>
            <ac:spMk id="13" creationId="{F4F9CE6C-EB7E-DBFE-C77E-B97A93A03817}"/>
          </ac:spMkLst>
        </pc:spChg>
      </pc:sldChg>
      <pc:sldChg chg="add del">
        <pc:chgData name="Yoel Kortick" userId="167978f5-7f40-4909-85d5-d4149554ad4e" providerId="ADAL" clId="{39000C9F-1465-45EF-A088-A4CD7CD5522A}" dt="2024-07-21T14:19:28.387" v="832" actId="2696"/>
        <pc:sldMkLst>
          <pc:docMk/>
          <pc:sldMk cId="1450390561" sldId="867"/>
        </pc:sldMkLst>
      </pc:sldChg>
      <pc:sldChg chg="add">
        <pc:chgData name="Yoel Kortick" userId="167978f5-7f40-4909-85d5-d4149554ad4e" providerId="ADAL" clId="{39000C9F-1465-45EF-A088-A4CD7CD5522A}" dt="2024-07-21T14:19:32.843" v="833"/>
        <pc:sldMkLst>
          <pc:docMk/>
          <pc:sldMk cId="1856607607" sldId="867"/>
        </pc:sldMkLst>
      </pc:sldChg>
      <pc:sldChg chg="addSp delSp modSp add mod">
        <pc:chgData name="Yoel Kortick" userId="167978f5-7f40-4909-85d5-d4149554ad4e" providerId="ADAL" clId="{39000C9F-1465-45EF-A088-A4CD7CD5522A}" dt="2024-07-21T14:05:17.619" v="804" actId="6549"/>
        <pc:sldMkLst>
          <pc:docMk/>
          <pc:sldMk cId="3018021094" sldId="868"/>
        </pc:sldMkLst>
        <pc:spChg chg="mod">
          <ac:chgData name="Yoel Kortick" userId="167978f5-7f40-4909-85d5-d4149554ad4e" providerId="ADAL" clId="{39000C9F-1465-45EF-A088-A4CD7CD5522A}" dt="2024-07-21T14:04:27.754" v="782" actId="14100"/>
          <ac:spMkLst>
            <pc:docMk/>
            <pc:sldMk cId="3018021094" sldId="868"/>
            <ac:spMk id="7" creationId="{335EA3BE-EDDE-CAE8-46EF-564C05C76011}"/>
          </ac:spMkLst>
        </pc:spChg>
        <pc:spChg chg="mod">
          <ac:chgData name="Yoel Kortick" userId="167978f5-7f40-4909-85d5-d4149554ad4e" providerId="ADAL" clId="{39000C9F-1465-45EF-A088-A4CD7CD5522A}" dt="2024-07-21T14:05:17.619" v="804" actId="6549"/>
          <ac:spMkLst>
            <pc:docMk/>
            <pc:sldMk cId="3018021094" sldId="868"/>
            <ac:spMk id="11" creationId="{1ACE3884-5DD3-4F86-13C6-FF34F1D35C8C}"/>
          </ac:spMkLst>
        </pc:spChg>
        <pc:spChg chg="mod">
          <ac:chgData name="Yoel Kortick" userId="167978f5-7f40-4909-85d5-d4149554ad4e" providerId="ADAL" clId="{39000C9F-1465-45EF-A088-A4CD7CD5522A}" dt="2024-07-21T14:04:39.219" v="785" actId="14100"/>
          <ac:spMkLst>
            <pc:docMk/>
            <pc:sldMk cId="3018021094" sldId="868"/>
            <ac:spMk id="14" creationId="{99A584AE-98D9-C6E7-FE6A-1DD441834078}"/>
          </ac:spMkLst>
        </pc:spChg>
        <pc:picChg chg="del">
          <ac:chgData name="Yoel Kortick" userId="167978f5-7f40-4909-85d5-d4149554ad4e" providerId="ADAL" clId="{39000C9F-1465-45EF-A088-A4CD7CD5522A}" dt="2024-07-21T14:04:16.601" v="754" actId="478"/>
          <ac:picMkLst>
            <pc:docMk/>
            <pc:sldMk cId="3018021094" sldId="868"/>
            <ac:picMk id="3" creationId="{B85B7A94-77F5-8409-CFF4-C58B9D59C946}"/>
          </ac:picMkLst>
        </pc:picChg>
        <pc:picChg chg="add mod ord">
          <ac:chgData name="Yoel Kortick" userId="167978f5-7f40-4909-85d5-d4149554ad4e" providerId="ADAL" clId="{39000C9F-1465-45EF-A088-A4CD7CD5522A}" dt="2024-07-21T14:04:31.496" v="783" actId="208"/>
          <ac:picMkLst>
            <pc:docMk/>
            <pc:sldMk cId="3018021094" sldId="868"/>
            <ac:picMk id="4" creationId="{5A8C7EBA-DCCA-23F3-663C-BCF97C6332D3}"/>
          </ac:picMkLst>
        </pc:picChg>
      </pc:sldChg>
      <pc:sldChg chg="addSp delSp modSp add mod">
        <pc:chgData name="Yoel Kortick" userId="167978f5-7f40-4909-85d5-d4149554ad4e" providerId="ADAL" clId="{39000C9F-1465-45EF-A088-A4CD7CD5522A}" dt="2024-07-21T14:00:41.910" v="729" actId="11529"/>
        <pc:sldMkLst>
          <pc:docMk/>
          <pc:sldMk cId="1718134411" sldId="869"/>
        </pc:sldMkLst>
        <pc:spChg chg="mod">
          <ac:chgData name="Yoel Kortick" userId="167978f5-7f40-4909-85d5-d4149554ad4e" providerId="ADAL" clId="{39000C9F-1465-45EF-A088-A4CD7CD5522A}" dt="2024-07-21T14:00:09.196" v="675" actId="14100"/>
          <ac:spMkLst>
            <pc:docMk/>
            <pc:sldMk cId="1718134411" sldId="869"/>
            <ac:spMk id="5" creationId="{D400ED27-5409-CADE-0A2C-926991098B23}"/>
          </ac:spMkLst>
        </pc:spChg>
        <pc:spChg chg="mod">
          <ac:chgData name="Yoel Kortick" userId="167978f5-7f40-4909-85d5-d4149554ad4e" providerId="ADAL" clId="{39000C9F-1465-45EF-A088-A4CD7CD5522A}" dt="2024-07-21T14:00:12.576" v="676" actId="14100"/>
          <ac:spMkLst>
            <pc:docMk/>
            <pc:sldMk cId="1718134411" sldId="869"/>
            <ac:spMk id="6" creationId="{16B069E4-F064-5152-3B42-84DDB223AFE0}"/>
          </ac:spMkLst>
        </pc:spChg>
        <pc:spChg chg="add mod">
          <ac:chgData name="Yoel Kortick" userId="167978f5-7f40-4909-85d5-d4149554ad4e" providerId="ADAL" clId="{39000C9F-1465-45EF-A088-A4CD7CD5522A}" dt="2024-07-21T14:00:33.369" v="727" actId="207"/>
          <ac:spMkLst>
            <pc:docMk/>
            <pc:sldMk cId="1718134411" sldId="869"/>
            <ac:spMk id="7" creationId="{7560A072-0EF1-8FFE-D39A-8A490F7CAA75}"/>
          </ac:spMkLst>
        </pc:spChg>
        <pc:spChg chg="del">
          <ac:chgData name="Yoel Kortick" userId="167978f5-7f40-4909-85d5-d4149554ad4e" providerId="ADAL" clId="{39000C9F-1465-45EF-A088-A4CD7CD5522A}" dt="2024-07-21T14:00:35.606" v="728" actId="478"/>
          <ac:spMkLst>
            <pc:docMk/>
            <pc:sldMk cId="1718134411" sldId="869"/>
            <ac:spMk id="8" creationId="{65F4DFD0-4032-4DD1-EBD1-0FCAA12538ED}"/>
          </ac:spMkLst>
        </pc:spChg>
        <pc:spChg chg="mod">
          <ac:chgData name="Yoel Kortick" userId="167978f5-7f40-4909-85d5-d4149554ad4e" providerId="ADAL" clId="{39000C9F-1465-45EF-A088-A4CD7CD5522A}" dt="2024-07-21T14:00:16.236" v="677" actId="14100"/>
          <ac:spMkLst>
            <pc:docMk/>
            <pc:sldMk cId="1718134411" sldId="869"/>
            <ac:spMk id="11" creationId="{1ACE3884-5DD3-4F86-13C6-FF34F1D35C8C}"/>
          </ac:spMkLst>
        </pc:spChg>
        <pc:picChg chg="add mod ord">
          <ac:chgData name="Yoel Kortick" userId="167978f5-7f40-4909-85d5-d4149554ad4e" providerId="ADAL" clId="{39000C9F-1465-45EF-A088-A4CD7CD5522A}" dt="2024-07-21T13:59:59.070" v="673" actId="167"/>
          <ac:picMkLst>
            <pc:docMk/>
            <pc:sldMk cId="1718134411" sldId="869"/>
            <ac:picMk id="3" creationId="{5FEE77C6-601C-B1E6-CE45-5F33DD1F278A}"/>
          </ac:picMkLst>
        </pc:picChg>
        <pc:picChg chg="del">
          <ac:chgData name="Yoel Kortick" userId="167978f5-7f40-4909-85d5-d4149554ad4e" providerId="ADAL" clId="{39000C9F-1465-45EF-A088-A4CD7CD5522A}" dt="2024-07-21T13:58:44.569" v="665" actId="478"/>
          <ac:picMkLst>
            <pc:docMk/>
            <pc:sldMk cId="1718134411" sldId="869"/>
            <ac:picMk id="4" creationId="{52D09EC0-9735-E37F-C0DC-48A6CB36D3F9}"/>
          </ac:picMkLst>
        </pc:picChg>
        <pc:cxnChg chg="add">
          <ac:chgData name="Yoel Kortick" userId="167978f5-7f40-4909-85d5-d4149554ad4e" providerId="ADAL" clId="{39000C9F-1465-45EF-A088-A4CD7CD5522A}" dt="2024-07-21T14:00:41.910" v="729" actId="11529"/>
          <ac:cxnSpMkLst>
            <pc:docMk/>
            <pc:sldMk cId="1718134411" sldId="869"/>
            <ac:cxnSpMk id="13" creationId="{D8856F8B-6BD8-11AB-AFE2-494E184F15C7}"/>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21/07/2024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90Integrations_with_External_Systems/030Resource_Management/Upload_Electronic_Holdings_from_Springe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971549" y="1590958"/>
            <a:ext cx="10258425" cy="1474787"/>
          </a:xfrm>
        </p:spPr>
        <p:txBody>
          <a:bodyPr/>
          <a:lstStyle/>
          <a:p>
            <a:r>
              <a:rPr lang="en-US" dirty="0"/>
              <a:t>Automatic Upload of Electronic Holdings</a:t>
            </a:r>
            <a:endParaRPr lang="en-NL" dirty="0"/>
          </a:p>
        </p:txBody>
      </p:sp>
      <p:sp>
        <p:nvSpPr>
          <p:cNvPr id="22" name="Text Placeholder 21">
            <a:extLst>
              <a:ext uri="{FF2B5EF4-FFF2-40B4-BE49-F238E27FC236}">
                <a16:creationId xmlns:a16="http://schemas.microsoft.com/office/drawing/2014/main" id="{9B5F582B-23AB-6B01-E863-A0F17C002003}"/>
              </a:ext>
            </a:extLst>
          </p:cNvPr>
          <p:cNvSpPr>
            <a:spLocks noGrp="1"/>
          </p:cNvSpPr>
          <p:nvPr>
            <p:ph type="body" sz="quarter" idx="17"/>
          </p:nvPr>
        </p:nvSpPr>
        <p:spPr/>
        <p:txBody>
          <a:bodyPr/>
          <a:lstStyle/>
          <a:p>
            <a:r>
              <a:rPr lang="en-US" dirty="0"/>
              <a:t>Springer</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811873"/>
          </a:xfrm>
        </p:spPr>
        <p:txBody>
          <a:bodyPr/>
          <a:lstStyle/>
          <a:p>
            <a:r>
              <a:rPr lang="en-US" sz="2200" dirty="0"/>
              <a:t>The third step is to add an integration profile of type “Upload Electronic Holdings” and choose “Springer” as the “Provider”.</a:t>
            </a:r>
          </a:p>
          <a:p>
            <a:r>
              <a:rPr lang="en-US" sz="2200" dirty="0"/>
              <a:t>This is done from the “Profile List” page at “Configuration &gt; General &gt; External Systems &gt; Integration Profiles”</a:t>
            </a:r>
          </a:p>
          <a:p>
            <a:endParaRPr lang="en-US" sz="2200" dirty="0"/>
          </a:p>
        </p:txBody>
      </p:sp>
      <p:pic>
        <p:nvPicPr>
          <p:cNvPr id="3" name="Picture 2">
            <a:extLst>
              <a:ext uri="{FF2B5EF4-FFF2-40B4-BE49-F238E27FC236}">
                <a16:creationId xmlns:a16="http://schemas.microsoft.com/office/drawing/2014/main" id="{C75B286E-A7E5-C305-C013-9323EC67C341}"/>
              </a:ext>
            </a:extLst>
          </p:cNvPr>
          <p:cNvPicPr>
            <a:picLocks noChangeAspect="1"/>
          </p:cNvPicPr>
          <p:nvPr/>
        </p:nvPicPr>
        <p:blipFill>
          <a:blip r:embed="rId2"/>
          <a:stretch>
            <a:fillRect/>
          </a:stretch>
        </p:blipFill>
        <p:spPr>
          <a:xfrm>
            <a:off x="0" y="3049111"/>
            <a:ext cx="12192000" cy="2836228"/>
          </a:xfrm>
          <a:prstGeom prst="rect">
            <a:avLst/>
          </a:prstGeom>
          <a:ln>
            <a:solidFill>
              <a:schemeClr val="tx1"/>
            </a:solidFill>
          </a:ln>
        </p:spPr>
      </p:pic>
      <p:sp>
        <p:nvSpPr>
          <p:cNvPr id="4" name="Rectangle 3">
            <a:extLst>
              <a:ext uri="{FF2B5EF4-FFF2-40B4-BE49-F238E27FC236}">
                <a16:creationId xmlns:a16="http://schemas.microsoft.com/office/drawing/2014/main" id="{EC290087-EC51-818F-DEFB-47A0976D8251}"/>
              </a:ext>
            </a:extLst>
          </p:cNvPr>
          <p:cNvSpPr/>
          <p:nvPr/>
        </p:nvSpPr>
        <p:spPr>
          <a:xfrm>
            <a:off x="895350" y="3429000"/>
            <a:ext cx="2019300" cy="3238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CB481506-4249-81F6-CC15-F4E5ACB71E15}"/>
              </a:ext>
            </a:extLst>
          </p:cNvPr>
          <p:cNvSpPr/>
          <p:nvPr/>
        </p:nvSpPr>
        <p:spPr>
          <a:xfrm>
            <a:off x="7505700" y="4905375"/>
            <a:ext cx="619125"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51999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A554B-8844-F0ED-8926-33C99EC9DD5E}"/>
              </a:ext>
            </a:extLst>
          </p:cNvPr>
          <p:cNvPicPr>
            <a:picLocks noChangeAspect="1"/>
          </p:cNvPicPr>
          <p:nvPr/>
        </p:nvPicPr>
        <p:blipFill>
          <a:blip r:embed="rId2"/>
          <a:stretch>
            <a:fillRect/>
          </a:stretch>
        </p:blipFill>
        <p:spPr>
          <a:xfrm>
            <a:off x="1409700" y="2562225"/>
            <a:ext cx="9372600" cy="29718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840323"/>
          </a:xfrm>
        </p:spPr>
        <p:txBody>
          <a:bodyPr/>
          <a:lstStyle/>
          <a:p>
            <a:r>
              <a:rPr lang="en-US" sz="2200" dirty="0"/>
              <a:t>Fill in the Token ID (which you received from Springer), File Format = KBART, and choose scheduling option.</a:t>
            </a:r>
          </a:p>
        </p:txBody>
      </p:sp>
      <p:sp>
        <p:nvSpPr>
          <p:cNvPr id="4" name="Rectangle 3">
            <a:extLst>
              <a:ext uri="{FF2B5EF4-FFF2-40B4-BE49-F238E27FC236}">
                <a16:creationId xmlns:a16="http://schemas.microsoft.com/office/drawing/2014/main" id="{EC290087-EC51-818F-DEFB-47A0976D8251}"/>
              </a:ext>
            </a:extLst>
          </p:cNvPr>
          <p:cNvSpPr/>
          <p:nvPr/>
        </p:nvSpPr>
        <p:spPr>
          <a:xfrm>
            <a:off x="3105149" y="4086225"/>
            <a:ext cx="2238377"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6993DA51-4E7B-CE32-9AC2-EF04D845ACE1}"/>
              </a:ext>
            </a:extLst>
          </p:cNvPr>
          <p:cNvSpPr/>
          <p:nvPr/>
        </p:nvSpPr>
        <p:spPr>
          <a:xfrm>
            <a:off x="3105150" y="4362450"/>
            <a:ext cx="2238377" cy="27622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66EAA5DF-3B8E-EFEF-A7B3-995A03D4D31D}"/>
              </a:ext>
            </a:extLst>
          </p:cNvPr>
          <p:cNvSpPr/>
          <p:nvPr/>
        </p:nvSpPr>
        <p:spPr>
          <a:xfrm>
            <a:off x="3105150" y="4629150"/>
            <a:ext cx="2238377"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9001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The update from Springer</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12</a:t>
            </a:fld>
            <a:endParaRPr lang="en-GB">
              <a:solidFill>
                <a:schemeClr val="bg1"/>
              </a:solidFill>
            </a:endParaRPr>
          </a:p>
        </p:txBody>
      </p:sp>
    </p:spTree>
    <p:extLst>
      <p:ext uri="{BB962C8B-B14F-4D97-AF65-F5344CB8AC3E}">
        <p14:creationId xmlns:p14="http://schemas.microsoft.com/office/powerpoint/2010/main" val="394269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779669-65C4-FE22-8526-8A4B42537734}"/>
              </a:ext>
            </a:extLst>
          </p:cNvPr>
          <p:cNvPicPr>
            <a:picLocks noChangeAspect="1"/>
          </p:cNvPicPr>
          <p:nvPr/>
        </p:nvPicPr>
        <p:blipFill>
          <a:blip r:embed="rId2"/>
          <a:stretch>
            <a:fillRect/>
          </a:stretch>
        </p:blipFill>
        <p:spPr>
          <a:xfrm>
            <a:off x="1409700" y="2562225"/>
            <a:ext cx="9372600" cy="29718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83198"/>
          </a:xfrm>
        </p:spPr>
        <p:txBody>
          <a:bodyPr/>
          <a:lstStyle/>
          <a:p>
            <a:r>
              <a:rPr lang="en-US" sz="2400" dirty="0"/>
              <a:t>The job “Upload Electronic Holdings” for vendor Springer will run as scheduled.  In this case, every day at 00:00 </a:t>
            </a:r>
          </a:p>
        </p:txBody>
      </p:sp>
      <p:sp>
        <p:nvSpPr>
          <p:cNvPr id="4" name="Rectangle 3">
            <a:extLst>
              <a:ext uri="{FF2B5EF4-FFF2-40B4-BE49-F238E27FC236}">
                <a16:creationId xmlns:a16="http://schemas.microsoft.com/office/drawing/2014/main" id="{91AB4137-DAFC-842B-4344-7262289AE0BD}"/>
              </a:ext>
            </a:extLst>
          </p:cNvPr>
          <p:cNvSpPr/>
          <p:nvPr/>
        </p:nvSpPr>
        <p:spPr>
          <a:xfrm>
            <a:off x="4124325" y="4875467"/>
            <a:ext cx="1133475" cy="3754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TextBox 4">
            <a:extLst>
              <a:ext uri="{FF2B5EF4-FFF2-40B4-BE49-F238E27FC236}">
                <a16:creationId xmlns:a16="http://schemas.microsoft.com/office/drawing/2014/main" id="{5362B6B9-E2D6-96E2-1767-B733B2A3C683}"/>
              </a:ext>
            </a:extLst>
          </p:cNvPr>
          <p:cNvSpPr txBox="1"/>
          <p:nvPr/>
        </p:nvSpPr>
        <p:spPr>
          <a:xfrm>
            <a:off x="29394" y="4013128"/>
            <a:ext cx="2448272" cy="646331"/>
          </a:xfrm>
          <a:prstGeom prst="rect">
            <a:avLst/>
          </a:prstGeom>
          <a:solidFill>
            <a:srgbClr val="FFFF00"/>
          </a:solidFill>
          <a:ln>
            <a:solidFill>
              <a:schemeClr val="tx1"/>
            </a:solidFill>
          </a:ln>
        </p:spPr>
        <p:txBody>
          <a:bodyPr wrap="square" rtlCol="1">
            <a:spAutoFit/>
          </a:bodyPr>
          <a:lstStyle/>
          <a:p>
            <a:r>
              <a:rPr lang="en-US" dirty="0"/>
              <a:t>If needed the job can also be run manually</a:t>
            </a:r>
            <a:endParaRPr lang="he-IL" dirty="0"/>
          </a:p>
        </p:txBody>
      </p:sp>
      <p:cxnSp>
        <p:nvCxnSpPr>
          <p:cNvPr id="6" name="Straight Arrow Connector 5">
            <a:extLst>
              <a:ext uri="{FF2B5EF4-FFF2-40B4-BE49-F238E27FC236}">
                <a16:creationId xmlns:a16="http://schemas.microsoft.com/office/drawing/2014/main" id="{04F4CEAB-B1BF-4504-B9F6-D9A4AF46E8A4}"/>
              </a:ext>
            </a:extLst>
          </p:cNvPr>
          <p:cNvCxnSpPr>
            <a:cxnSpLocks/>
          </p:cNvCxnSpPr>
          <p:nvPr/>
        </p:nvCxnSpPr>
        <p:spPr>
          <a:xfrm>
            <a:off x="2666194" y="5034942"/>
            <a:ext cx="136288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2962E13-178B-CBE9-665F-5CECFFFAFA27}"/>
              </a:ext>
            </a:extLst>
          </p:cNvPr>
          <p:cNvCxnSpPr>
            <a:cxnSpLocks/>
          </p:cNvCxnSpPr>
          <p:nvPr/>
        </p:nvCxnSpPr>
        <p:spPr>
          <a:xfrm>
            <a:off x="2045618" y="4659459"/>
            <a:ext cx="620576" cy="375483"/>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06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2D724-F4CC-1B76-A322-800343A70BCC}"/>
              </a:ext>
            </a:extLst>
          </p:cNvPr>
          <p:cNvPicPr>
            <a:picLocks noChangeAspect="1"/>
          </p:cNvPicPr>
          <p:nvPr/>
        </p:nvPicPr>
        <p:blipFill>
          <a:blip r:embed="rId2"/>
          <a:stretch>
            <a:fillRect/>
          </a:stretch>
        </p:blipFill>
        <p:spPr>
          <a:xfrm>
            <a:off x="0" y="2296819"/>
            <a:ext cx="12192000" cy="342641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Here from the “Monitor Jobs” we see the last 7 jobs for “Upload electronic holdings - Springer”</a:t>
            </a:r>
          </a:p>
        </p:txBody>
      </p:sp>
      <p:sp>
        <p:nvSpPr>
          <p:cNvPr id="7" name="Rectangle 6">
            <a:extLst>
              <a:ext uri="{FF2B5EF4-FFF2-40B4-BE49-F238E27FC236}">
                <a16:creationId xmlns:a16="http://schemas.microsoft.com/office/drawing/2014/main" id="{335EA3BE-EDDE-CAE8-46EF-564C05C76011}"/>
              </a:ext>
            </a:extLst>
          </p:cNvPr>
          <p:cNvSpPr/>
          <p:nvPr/>
        </p:nvSpPr>
        <p:spPr>
          <a:xfrm>
            <a:off x="432707" y="3800475"/>
            <a:ext cx="1577067" cy="18573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67423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6A46A1-DB09-AC96-6B7F-49DC5D480B20}"/>
              </a:ext>
            </a:extLst>
          </p:cNvPr>
          <p:cNvPicPr>
            <a:picLocks noChangeAspect="1"/>
          </p:cNvPicPr>
          <p:nvPr/>
        </p:nvPicPr>
        <p:blipFill>
          <a:blip r:embed="rId2"/>
          <a:stretch>
            <a:fillRect/>
          </a:stretch>
        </p:blipFill>
        <p:spPr>
          <a:xfrm>
            <a:off x="0" y="2121828"/>
            <a:ext cx="12192000" cy="267149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Let’s take a look at the report for the job run on July  18, 2024.</a:t>
            </a:r>
          </a:p>
        </p:txBody>
      </p:sp>
      <p:sp>
        <p:nvSpPr>
          <p:cNvPr id="5" name="Rectangle 4">
            <a:extLst>
              <a:ext uri="{FF2B5EF4-FFF2-40B4-BE49-F238E27FC236}">
                <a16:creationId xmlns:a16="http://schemas.microsoft.com/office/drawing/2014/main" id="{4BCF160E-FFD7-1946-0101-159D88333E8A}"/>
              </a:ext>
            </a:extLst>
          </p:cNvPr>
          <p:cNvSpPr/>
          <p:nvPr/>
        </p:nvSpPr>
        <p:spPr>
          <a:xfrm>
            <a:off x="10982325" y="3868359"/>
            <a:ext cx="314325" cy="24644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35EA3BE-EDDE-CAE8-46EF-564C05C76011}"/>
              </a:ext>
            </a:extLst>
          </p:cNvPr>
          <p:cNvSpPr/>
          <p:nvPr/>
        </p:nvSpPr>
        <p:spPr>
          <a:xfrm>
            <a:off x="451757" y="3597363"/>
            <a:ext cx="2434317" cy="3227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1708B320-6B77-FDAF-C581-9523669F6D11}"/>
              </a:ext>
            </a:extLst>
          </p:cNvPr>
          <p:cNvSpPr/>
          <p:nvPr/>
        </p:nvSpPr>
        <p:spPr>
          <a:xfrm>
            <a:off x="6524625" y="3545580"/>
            <a:ext cx="1219199" cy="37456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0194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3AA3745-1F35-6445-205D-67F773FD5F1C}"/>
              </a:ext>
            </a:extLst>
          </p:cNvPr>
          <p:cNvPicPr>
            <a:picLocks noChangeAspect="1"/>
          </p:cNvPicPr>
          <p:nvPr/>
        </p:nvPicPr>
        <p:blipFill>
          <a:blip r:embed="rId2"/>
          <a:stretch>
            <a:fillRect/>
          </a:stretch>
        </p:blipFill>
        <p:spPr>
          <a:xfrm>
            <a:off x="228598" y="938272"/>
            <a:ext cx="4544091" cy="527202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5400675" y="1131352"/>
            <a:ext cx="6420661" cy="2754848"/>
          </a:xfrm>
        </p:spPr>
        <p:txBody>
          <a:bodyPr/>
          <a:lstStyle/>
          <a:p>
            <a:r>
              <a:rPr lang="en-US" sz="2200" dirty="0"/>
              <a:t>Two KBART files were provided via the job by Springer</a:t>
            </a:r>
          </a:p>
          <a:p>
            <a:r>
              <a:rPr lang="en-US" sz="2200" dirty="0"/>
              <a:t>We will download Springer Nature eBooks.xlsx.</a:t>
            </a:r>
          </a:p>
        </p:txBody>
      </p:sp>
      <p:sp>
        <p:nvSpPr>
          <p:cNvPr id="5" name="Rectangle 4">
            <a:extLst>
              <a:ext uri="{FF2B5EF4-FFF2-40B4-BE49-F238E27FC236}">
                <a16:creationId xmlns:a16="http://schemas.microsoft.com/office/drawing/2014/main" id="{4BCF160E-FFD7-1946-0101-159D88333E8A}"/>
              </a:ext>
            </a:extLst>
          </p:cNvPr>
          <p:cNvSpPr/>
          <p:nvPr/>
        </p:nvSpPr>
        <p:spPr>
          <a:xfrm>
            <a:off x="581025" y="4036044"/>
            <a:ext cx="4000499" cy="4216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35EA3BE-EDDE-CAE8-46EF-564C05C76011}"/>
              </a:ext>
            </a:extLst>
          </p:cNvPr>
          <p:cNvSpPr/>
          <p:nvPr/>
        </p:nvSpPr>
        <p:spPr>
          <a:xfrm>
            <a:off x="775607" y="2185590"/>
            <a:ext cx="3805917" cy="31368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6AD3F4DC-EAE5-FCE0-A893-ACBF71756B9B}"/>
              </a:ext>
            </a:extLst>
          </p:cNvPr>
          <p:cNvSpPr txBox="1"/>
          <p:nvPr/>
        </p:nvSpPr>
        <p:spPr>
          <a:xfrm>
            <a:off x="5514975" y="4914900"/>
            <a:ext cx="2619375" cy="409575"/>
          </a:xfrm>
          <a:prstGeom prst="rect">
            <a:avLst/>
          </a:prstGeom>
          <a:solidFill>
            <a:srgbClr val="FFFF00"/>
          </a:solidFill>
          <a:ln>
            <a:solidFill>
              <a:schemeClr val="tx1"/>
            </a:solidFill>
          </a:ln>
        </p:spPr>
        <p:txBody>
          <a:bodyPr wrap="square" rtlCol="0">
            <a:noAutofit/>
          </a:bodyPr>
          <a:lstStyle/>
          <a:p>
            <a:pPr algn="l"/>
            <a:r>
              <a:rPr lang="en-US" dirty="0"/>
              <a:t>We will download this</a:t>
            </a:r>
          </a:p>
        </p:txBody>
      </p:sp>
      <p:cxnSp>
        <p:nvCxnSpPr>
          <p:cNvPr id="14" name="Straight Arrow Connector 13">
            <a:extLst>
              <a:ext uri="{FF2B5EF4-FFF2-40B4-BE49-F238E27FC236}">
                <a16:creationId xmlns:a16="http://schemas.microsoft.com/office/drawing/2014/main" id="{68171310-3C5E-B51A-CA86-54D914041413}"/>
              </a:ext>
            </a:extLst>
          </p:cNvPr>
          <p:cNvCxnSpPr/>
          <p:nvPr/>
        </p:nvCxnSpPr>
        <p:spPr>
          <a:xfrm flipH="1" flipV="1">
            <a:off x="4657725" y="4457700"/>
            <a:ext cx="857250" cy="457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637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76249" y="1934977"/>
            <a:ext cx="11306175" cy="1567891"/>
          </a:xfrm>
        </p:spPr>
        <p:txBody>
          <a:bodyPr/>
          <a:lstStyle/>
          <a:p>
            <a:r>
              <a:rPr lang="en-US" dirty="0"/>
              <a:t>The update from Springer – No Change to Resource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17</a:t>
            </a:fld>
            <a:endParaRPr lang="en-GB">
              <a:solidFill>
                <a:schemeClr val="bg1"/>
              </a:solidFill>
            </a:endParaRPr>
          </a:p>
        </p:txBody>
      </p:sp>
    </p:spTree>
    <p:extLst>
      <p:ext uri="{BB962C8B-B14F-4D97-AF65-F5344CB8AC3E}">
        <p14:creationId xmlns:p14="http://schemas.microsoft.com/office/powerpoint/2010/main" val="1156859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87B39-1B94-5509-69FB-D20DF7DC0EDB}"/>
              </a:ext>
            </a:extLst>
          </p:cNvPr>
          <p:cNvPicPr>
            <a:picLocks noChangeAspect="1"/>
          </p:cNvPicPr>
          <p:nvPr/>
        </p:nvPicPr>
        <p:blipFill>
          <a:blip r:embed="rId2"/>
          <a:stretch>
            <a:fillRect/>
          </a:stretch>
        </p:blipFill>
        <p:spPr>
          <a:xfrm>
            <a:off x="0" y="3585891"/>
            <a:ext cx="12192000" cy="79111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No Change to Resource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064147"/>
          </a:xfrm>
        </p:spPr>
        <p:txBody>
          <a:bodyPr/>
          <a:lstStyle/>
          <a:p>
            <a:r>
              <a:rPr lang="en-US" sz="2200" dirty="0"/>
              <a:t>This is part of the KBART file “Springer Nature eBooks.xlsx” from July 18 supplied by Springer.  Here we see for example that Monograph “Addictive Behaviors in Women” ISBN 978-1-4612-6698-3 :</a:t>
            </a:r>
          </a:p>
          <a:p>
            <a:pPr lvl="1"/>
            <a:r>
              <a:rPr lang="en-US" sz="2000" dirty="0"/>
              <a:t>Is designated as “No Change”	</a:t>
            </a:r>
          </a:p>
        </p:txBody>
      </p:sp>
      <p:sp>
        <p:nvSpPr>
          <p:cNvPr id="7" name="Rectangle 6">
            <a:extLst>
              <a:ext uri="{FF2B5EF4-FFF2-40B4-BE49-F238E27FC236}">
                <a16:creationId xmlns:a16="http://schemas.microsoft.com/office/drawing/2014/main" id="{335EA3BE-EDDE-CAE8-46EF-564C05C76011}"/>
              </a:ext>
            </a:extLst>
          </p:cNvPr>
          <p:cNvSpPr/>
          <p:nvPr/>
        </p:nvSpPr>
        <p:spPr>
          <a:xfrm>
            <a:off x="-1" y="4129107"/>
            <a:ext cx="3114675" cy="2479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99A584AE-98D9-C6E7-FE6A-1DD441834078}"/>
              </a:ext>
            </a:extLst>
          </p:cNvPr>
          <p:cNvSpPr/>
          <p:nvPr/>
        </p:nvSpPr>
        <p:spPr>
          <a:xfrm>
            <a:off x="3295650" y="4136971"/>
            <a:ext cx="2667000" cy="2479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4116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1E16C0-C40C-46E6-4DCE-9BACFE0B3609}"/>
              </a:ext>
            </a:extLst>
          </p:cNvPr>
          <p:cNvPicPr>
            <a:picLocks noChangeAspect="1"/>
          </p:cNvPicPr>
          <p:nvPr/>
        </p:nvPicPr>
        <p:blipFill>
          <a:blip r:embed="rId2"/>
          <a:stretch>
            <a:fillRect/>
          </a:stretch>
        </p:blipFill>
        <p:spPr>
          <a:xfrm>
            <a:off x="238125" y="2198268"/>
            <a:ext cx="6296025" cy="32289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No Change to Resource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46332"/>
          </a:xfrm>
        </p:spPr>
        <p:txBody>
          <a:bodyPr/>
          <a:lstStyle/>
          <a:p>
            <a:r>
              <a:rPr lang="en-US" sz="2200" dirty="0"/>
              <a:t>Here is monograph “Addictive Behaviors in Women” ISBN 978-1-4612-6698-3 in Alma</a:t>
            </a:r>
          </a:p>
        </p:txBody>
      </p:sp>
      <p:sp>
        <p:nvSpPr>
          <p:cNvPr id="12" name="TextBox 11">
            <a:extLst>
              <a:ext uri="{FF2B5EF4-FFF2-40B4-BE49-F238E27FC236}">
                <a16:creationId xmlns:a16="http://schemas.microsoft.com/office/drawing/2014/main" id="{E06E04A1-1E64-1E11-0B99-8F4262A4BFEA}"/>
              </a:ext>
            </a:extLst>
          </p:cNvPr>
          <p:cNvSpPr txBox="1"/>
          <p:nvPr/>
        </p:nvSpPr>
        <p:spPr>
          <a:xfrm>
            <a:off x="6396038" y="3812756"/>
            <a:ext cx="4233862" cy="646331"/>
          </a:xfrm>
          <a:prstGeom prst="rect">
            <a:avLst/>
          </a:prstGeom>
          <a:solidFill>
            <a:srgbClr val="FFFF00"/>
          </a:solidFill>
          <a:ln>
            <a:solidFill>
              <a:schemeClr val="tx1"/>
            </a:solidFill>
          </a:ln>
        </p:spPr>
        <p:txBody>
          <a:bodyPr wrap="square">
            <a:spAutoFit/>
          </a:bodyPr>
          <a:lstStyle/>
          <a:p>
            <a:r>
              <a:rPr lang="en-US" sz="1800" dirty="0"/>
              <a:t>Last modification date is before the last time the job ran on July  18, 2024.</a:t>
            </a:r>
            <a:endParaRPr lang="en-US" dirty="0"/>
          </a:p>
        </p:txBody>
      </p:sp>
      <p:sp>
        <p:nvSpPr>
          <p:cNvPr id="13" name="Rectangle 12">
            <a:extLst>
              <a:ext uri="{FF2B5EF4-FFF2-40B4-BE49-F238E27FC236}">
                <a16:creationId xmlns:a16="http://schemas.microsoft.com/office/drawing/2014/main" id="{1AC8D612-D354-1D4B-4BA2-B692F7DDE544}"/>
              </a:ext>
            </a:extLst>
          </p:cNvPr>
          <p:cNvSpPr/>
          <p:nvPr/>
        </p:nvSpPr>
        <p:spPr>
          <a:xfrm>
            <a:off x="3386137" y="4057650"/>
            <a:ext cx="2009775" cy="23985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6" name="Straight Arrow Connector 15">
            <a:extLst>
              <a:ext uri="{FF2B5EF4-FFF2-40B4-BE49-F238E27FC236}">
                <a16:creationId xmlns:a16="http://schemas.microsoft.com/office/drawing/2014/main" id="{C76FE2BC-C2A9-5C89-D3C0-3D678EA48538}"/>
              </a:ext>
            </a:extLst>
          </p:cNvPr>
          <p:cNvCxnSpPr>
            <a:cxnSpLocks/>
            <a:stCxn id="12" idx="1"/>
          </p:cNvCxnSpPr>
          <p:nvPr/>
        </p:nvCxnSpPr>
        <p:spPr>
          <a:xfrm flipH="1">
            <a:off x="5505450" y="4135922"/>
            <a:ext cx="8905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93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p:txBody>
          <a:bodyPr/>
          <a:lstStyle/>
          <a:p>
            <a:r>
              <a:rPr lang="en-US" dirty="0"/>
              <a:t>Introduction</a:t>
            </a:r>
          </a:p>
          <a:p>
            <a:r>
              <a:rPr lang="en-US" dirty="0"/>
              <a:t>The setup</a:t>
            </a:r>
          </a:p>
          <a:p>
            <a:r>
              <a:rPr lang="en-US" sz="1800" dirty="0"/>
              <a:t>The update from Springer</a:t>
            </a:r>
          </a:p>
          <a:p>
            <a:r>
              <a:rPr lang="en-US" sz="1800" dirty="0"/>
              <a:t>The update from Springer – No Change to Resource</a:t>
            </a:r>
          </a:p>
          <a:p>
            <a:r>
              <a:rPr lang="en-US" sz="1800" dirty="0"/>
              <a:t>The update from Springer – Resource Updated</a:t>
            </a:r>
          </a:p>
          <a:p>
            <a:r>
              <a:rPr lang="en-US" sz="1800" dirty="0"/>
              <a:t>The update from Springer – Resource Added</a:t>
            </a:r>
          </a:p>
          <a:p>
            <a:r>
              <a:rPr lang="en-US" sz="1800" dirty="0">
                <a:effectLst/>
                <a:latin typeface="Avenir Next LT Pro" panose="020B0504020202020204" pitchFamily="34" charset="0"/>
                <a:ea typeface="Times New Roman" panose="02020603050405020304" pitchFamily="18" charset="0"/>
                <a:cs typeface="Calibri" panose="020F0502020204030204" pitchFamily="34" charset="0"/>
              </a:rPr>
              <a:t>Summary</a:t>
            </a:r>
            <a:endParaRPr lang="en-US" sz="1800" dirty="0"/>
          </a:p>
          <a:p>
            <a:endParaRPr lang="en-US" dirty="0"/>
          </a:p>
          <a:p>
            <a:endParaRPr lang="en-NL" dirty="0"/>
          </a:p>
          <a:p>
            <a:endParaRPr lang="en-NL" dirty="0"/>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F74CA-4079-2E85-E503-BFED7DE474F1}"/>
              </a:ext>
            </a:extLst>
          </p:cNvPr>
          <p:cNvPicPr>
            <a:picLocks noChangeAspect="1"/>
          </p:cNvPicPr>
          <p:nvPr/>
        </p:nvPicPr>
        <p:blipFill>
          <a:blip r:embed="rId2"/>
          <a:stretch>
            <a:fillRect/>
          </a:stretch>
        </p:blipFill>
        <p:spPr>
          <a:xfrm>
            <a:off x="0" y="1266812"/>
            <a:ext cx="12192000" cy="43243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No Change to Resource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7" name="TextBox 6">
            <a:extLst>
              <a:ext uri="{FF2B5EF4-FFF2-40B4-BE49-F238E27FC236}">
                <a16:creationId xmlns:a16="http://schemas.microsoft.com/office/drawing/2014/main" id="{2C1B59D1-AF63-5D20-6252-CFB5BE4FE172}"/>
              </a:ext>
            </a:extLst>
          </p:cNvPr>
          <p:cNvSpPr txBox="1"/>
          <p:nvPr/>
        </p:nvSpPr>
        <p:spPr>
          <a:xfrm>
            <a:off x="4891088" y="2360814"/>
            <a:ext cx="4233862" cy="646331"/>
          </a:xfrm>
          <a:prstGeom prst="rect">
            <a:avLst/>
          </a:prstGeom>
          <a:solidFill>
            <a:srgbClr val="FFFF00"/>
          </a:solidFill>
          <a:ln>
            <a:solidFill>
              <a:schemeClr val="tx1"/>
            </a:solidFill>
          </a:ln>
        </p:spPr>
        <p:txBody>
          <a:bodyPr wrap="square">
            <a:spAutoFit/>
          </a:bodyPr>
          <a:lstStyle/>
          <a:p>
            <a:r>
              <a:rPr lang="en-US" sz="1800" dirty="0"/>
              <a:t>The coverage information which we saw in the KBART file</a:t>
            </a:r>
            <a:endParaRPr lang="en-US" dirty="0"/>
          </a:p>
        </p:txBody>
      </p:sp>
    </p:spTree>
    <p:extLst>
      <p:ext uri="{BB962C8B-B14F-4D97-AF65-F5344CB8AC3E}">
        <p14:creationId xmlns:p14="http://schemas.microsoft.com/office/powerpoint/2010/main" val="2381654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76249" y="1934977"/>
            <a:ext cx="11306175" cy="1567891"/>
          </a:xfrm>
        </p:spPr>
        <p:txBody>
          <a:bodyPr/>
          <a:lstStyle/>
          <a:p>
            <a:r>
              <a:rPr lang="en-US" dirty="0"/>
              <a:t>The update from Springer – Resource Updated</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21</a:t>
            </a:fld>
            <a:endParaRPr lang="en-GB">
              <a:solidFill>
                <a:schemeClr val="bg1"/>
              </a:solidFill>
            </a:endParaRPr>
          </a:p>
        </p:txBody>
      </p:sp>
    </p:spTree>
    <p:extLst>
      <p:ext uri="{BB962C8B-B14F-4D97-AF65-F5344CB8AC3E}">
        <p14:creationId xmlns:p14="http://schemas.microsoft.com/office/powerpoint/2010/main" val="409074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D09EC0-9735-E37F-C0DC-48A6CB36D3F9}"/>
              </a:ext>
            </a:extLst>
          </p:cNvPr>
          <p:cNvPicPr>
            <a:picLocks noChangeAspect="1"/>
          </p:cNvPicPr>
          <p:nvPr/>
        </p:nvPicPr>
        <p:blipFill>
          <a:blip r:embed="rId2"/>
          <a:stretch>
            <a:fillRect/>
          </a:stretch>
        </p:blipFill>
        <p:spPr>
          <a:xfrm>
            <a:off x="0" y="2137859"/>
            <a:ext cx="12192000" cy="258228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440524"/>
          </a:xfrm>
        </p:spPr>
        <p:txBody>
          <a:bodyPr/>
          <a:lstStyle/>
          <a:p>
            <a:r>
              <a:rPr lang="en-US" sz="2200" dirty="0"/>
              <a:t>We will now look at the report from July 12, 2024</a:t>
            </a:r>
            <a:endParaRPr lang="en-US" sz="2000" dirty="0"/>
          </a:p>
        </p:txBody>
      </p:sp>
      <p:sp>
        <p:nvSpPr>
          <p:cNvPr id="5" name="Rectangle 4">
            <a:extLst>
              <a:ext uri="{FF2B5EF4-FFF2-40B4-BE49-F238E27FC236}">
                <a16:creationId xmlns:a16="http://schemas.microsoft.com/office/drawing/2014/main" id="{D400ED27-5409-CADE-0A2C-926991098B23}"/>
              </a:ext>
            </a:extLst>
          </p:cNvPr>
          <p:cNvSpPr/>
          <p:nvPr/>
        </p:nvSpPr>
        <p:spPr>
          <a:xfrm>
            <a:off x="365688" y="3648075"/>
            <a:ext cx="2520387"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16B069E4-F064-5152-3B42-84DDB223AFE0}"/>
              </a:ext>
            </a:extLst>
          </p:cNvPr>
          <p:cNvSpPr/>
          <p:nvPr/>
        </p:nvSpPr>
        <p:spPr>
          <a:xfrm>
            <a:off x="6648450" y="3648075"/>
            <a:ext cx="971550"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65F4DFD0-4032-4DD1-EBD1-0FCAA12538ED}"/>
              </a:ext>
            </a:extLst>
          </p:cNvPr>
          <p:cNvSpPr/>
          <p:nvPr/>
        </p:nvSpPr>
        <p:spPr>
          <a:xfrm>
            <a:off x="10963275" y="3886200"/>
            <a:ext cx="419100"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76851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E77C6-601C-B1E6-CE45-5F33DD1F278A}"/>
              </a:ext>
            </a:extLst>
          </p:cNvPr>
          <p:cNvPicPr>
            <a:picLocks noChangeAspect="1"/>
          </p:cNvPicPr>
          <p:nvPr/>
        </p:nvPicPr>
        <p:blipFill>
          <a:blip r:embed="rId2"/>
          <a:stretch>
            <a:fillRect/>
          </a:stretch>
        </p:blipFill>
        <p:spPr>
          <a:xfrm>
            <a:off x="976312" y="1604962"/>
            <a:ext cx="4086225" cy="45624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647381"/>
          </a:xfrm>
        </p:spPr>
        <p:txBody>
          <a:bodyPr/>
          <a:lstStyle/>
          <a:p>
            <a:r>
              <a:rPr lang="en-US" sz="2200" dirty="0"/>
              <a:t>We will download the file “Springer Nature Journals.xlsx”</a:t>
            </a:r>
            <a:endParaRPr lang="en-US" sz="2000" dirty="0"/>
          </a:p>
        </p:txBody>
      </p:sp>
      <p:sp>
        <p:nvSpPr>
          <p:cNvPr id="5" name="Rectangle 4">
            <a:extLst>
              <a:ext uri="{FF2B5EF4-FFF2-40B4-BE49-F238E27FC236}">
                <a16:creationId xmlns:a16="http://schemas.microsoft.com/office/drawing/2014/main" id="{D400ED27-5409-CADE-0A2C-926991098B23}"/>
              </a:ext>
            </a:extLst>
          </p:cNvPr>
          <p:cNvSpPr/>
          <p:nvPr/>
        </p:nvSpPr>
        <p:spPr>
          <a:xfrm>
            <a:off x="1759231" y="3276919"/>
            <a:ext cx="1784070"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16B069E4-F064-5152-3B42-84DDB223AFE0}"/>
              </a:ext>
            </a:extLst>
          </p:cNvPr>
          <p:cNvSpPr/>
          <p:nvPr/>
        </p:nvSpPr>
        <p:spPr>
          <a:xfrm>
            <a:off x="3048000" y="2705100"/>
            <a:ext cx="1547299" cy="25749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7560A072-0EF1-8FFE-D39A-8A490F7CAA75}"/>
              </a:ext>
            </a:extLst>
          </p:cNvPr>
          <p:cNvSpPr txBox="1"/>
          <p:nvPr/>
        </p:nvSpPr>
        <p:spPr>
          <a:xfrm>
            <a:off x="5486400" y="3886200"/>
            <a:ext cx="2895600" cy="714375"/>
          </a:xfrm>
          <a:prstGeom prst="rect">
            <a:avLst/>
          </a:prstGeom>
          <a:solidFill>
            <a:srgbClr val="FFFF00"/>
          </a:solidFill>
          <a:ln>
            <a:solidFill>
              <a:schemeClr val="tx1"/>
            </a:solidFill>
          </a:ln>
        </p:spPr>
        <p:txBody>
          <a:bodyPr wrap="square" rtlCol="0">
            <a:noAutofit/>
          </a:bodyPr>
          <a:lstStyle/>
          <a:p>
            <a:pPr algn="l"/>
            <a:r>
              <a:rPr lang="en-US" dirty="0"/>
              <a:t>We can see that there are updates in this file</a:t>
            </a:r>
          </a:p>
        </p:txBody>
      </p:sp>
      <p:cxnSp>
        <p:nvCxnSpPr>
          <p:cNvPr id="13" name="Straight Arrow Connector 12">
            <a:extLst>
              <a:ext uri="{FF2B5EF4-FFF2-40B4-BE49-F238E27FC236}">
                <a16:creationId xmlns:a16="http://schemas.microsoft.com/office/drawing/2014/main" id="{D8856F8B-6BD8-11AB-AFE2-494E184F15C7}"/>
              </a:ext>
            </a:extLst>
          </p:cNvPr>
          <p:cNvCxnSpPr/>
          <p:nvPr/>
        </p:nvCxnSpPr>
        <p:spPr>
          <a:xfrm flipH="1" flipV="1">
            <a:off x="3619500" y="3429000"/>
            <a:ext cx="1866900" cy="685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13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C7EBA-DCCA-23F3-663C-BCF97C6332D3}"/>
              </a:ext>
            </a:extLst>
          </p:cNvPr>
          <p:cNvPicPr>
            <a:picLocks noChangeAspect="1"/>
          </p:cNvPicPr>
          <p:nvPr/>
        </p:nvPicPr>
        <p:blipFill>
          <a:blip r:embed="rId2"/>
          <a:stretch>
            <a:fillRect/>
          </a:stretch>
        </p:blipFill>
        <p:spPr>
          <a:xfrm>
            <a:off x="0" y="4053986"/>
            <a:ext cx="12192000" cy="67407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440524"/>
          </a:xfrm>
        </p:spPr>
        <p:txBody>
          <a:bodyPr/>
          <a:lstStyle/>
          <a:p>
            <a:r>
              <a:rPr lang="en-US" sz="2200" dirty="0"/>
              <a:t>This is part of the KBART file “Springer Nature Journals.xlsx” supplied by Springer on July 12.  Here we see for example that Journal “</a:t>
            </a:r>
            <a:r>
              <a:rPr lang="en-US" sz="2200" dirty="0" err="1"/>
              <a:t>ATZextra</a:t>
            </a:r>
            <a:r>
              <a:rPr lang="en-US" sz="2200" dirty="0"/>
              <a:t> worldwide” ISSN 2195-1470”:</a:t>
            </a:r>
          </a:p>
          <a:p>
            <a:pPr lvl="1"/>
            <a:r>
              <a:rPr lang="en-US" sz="2000" dirty="0"/>
              <a:t>Is published from year 2017-11-01 (which is Nov. 2017) vol. 22 issue 2</a:t>
            </a:r>
          </a:p>
          <a:p>
            <a:pPr lvl="1"/>
            <a:r>
              <a:rPr lang="en-US" sz="2000" dirty="0"/>
              <a:t>The journal was updated in this run of the job		</a:t>
            </a:r>
          </a:p>
        </p:txBody>
      </p:sp>
      <p:sp>
        <p:nvSpPr>
          <p:cNvPr id="7" name="Rectangle 6">
            <a:extLst>
              <a:ext uri="{FF2B5EF4-FFF2-40B4-BE49-F238E27FC236}">
                <a16:creationId xmlns:a16="http://schemas.microsoft.com/office/drawing/2014/main" id="{335EA3BE-EDDE-CAE8-46EF-564C05C76011}"/>
              </a:ext>
            </a:extLst>
          </p:cNvPr>
          <p:cNvSpPr/>
          <p:nvPr/>
        </p:nvSpPr>
        <p:spPr>
          <a:xfrm>
            <a:off x="0" y="4416698"/>
            <a:ext cx="1238250" cy="3037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99A584AE-98D9-C6E7-FE6A-1DD441834078}"/>
              </a:ext>
            </a:extLst>
          </p:cNvPr>
          <p:cNvSpPr/>
          <p:nvPr/>
        </p:nvSpPr>
        <p:spPr>
          <a:xfrm>
            <a:off x="6486525" y="4424315"/>
            <a:ext cx="2257426" cy="3037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18021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0D458-4C79-7EFB-4227-B1BAB3AE9115}"/>
              </a:ext>
            </a:extLst>
          </p:cNvPr>
          <p:cNvPicPr>
            <a:picLocks noChangeAspect="1"/>
          </p:cNvPicPr>
          <p:nvPr/>
        </p:nvPicPr>
        <p:blipFill>
          <a:blip r:embed="rId2"/>
          <a:stretch>
            <a:fillRect/>
          </a:stretch>
        </p:blipFill>
        <p:spPr>
          <a:xfrm>
            <a:off x="138112" y="1878597"/>
            <a:ext cx="8238339" cy="401737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064147"/>
          </a:xfrm>
        </p:spPr>
        <p:txBody>
          <a:bodyPr/>
          <a:lstStyle/>
          <a:p>
            <a:r>
              <a:rPr lang="en-US" sz="2200" dirty="0"/>
              <a:t>Here is journal “</a:t>
            </a:r>
            <a:r>
              <a:rPr lang="en-US" sz="2200" dirty="0" err="1"/>
              <a:t>ATZextra</a:t>
            </a:r>
            <a:r>
              <a:rPr lang="en-US" sz="2200" dirty="0"/>
              <a:t> worldwide” ISSN 2195-1470 in Alma</a:t>
            </a:r>
          </a:p>
        </p:txBody>
      </p:sp>
      <p:sp>
        <p:nvSpPr>
          <p:cNvPr id="4" name="Rectangle 3">
            <a:extLst>
              <a:ext uri="{FF2B5EF4-FFF2-40B4-BE49-F238E27FC236}">
                <a16:creationId xmlns:a16="http://schemas.microsoft.com/office/drawing/2014/main" id="{747A2916-E123-6B65-065F-F227AD88D4D8}"/>
              </a:ext>
            </a:extLst>
          </p:cNvPr>
          <p:cNvSpPr/>
          <p:nvPr/>
        </p:nvSpPr>
        <p:spPr>
          <a:xfrm>
            <a:off x="365688" y="3050627"/>
            <a:ext cx="2158437" cy="38562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F8A01ABB-9386-9B79-F740-47AC1540C655}"/>
              </a:ext>
            </a:extLst>
          </p:cNvPr>
          <p:cNvSpPr/>
          <p:nvPr/>
        </p:nvSpPr>
        <p:spPr>
          <a:xfrm>
            <a:off x="595074" y="3977466"/>
            <a:ext cx="3272075" cy="34198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E06E04A1-1E64-1E11-0B99-8F4262A4BFEA}"/>
              </a:ext>
            </a:extLst>
          </p:cNvPr>
          <p:cNvSpPr txBox="1"/>
          <p:nvPr/>
        </p:nvSpPr>
        <p:spPr>
          <a:xfrm>
            <a:off x="7587474" y="2272168"/>
            <a:ext cx="4233862" cy="923330"/>
          </a:xfrm>
          <a:prstGeom prst="rect">
            <a:avLst/>
          </a:prstGeom>
          <a:solidFill>
            <a:srgbClr val="FFFF00"/>
          </a:solidFill>
          <a:ln>
            <a:solidFill>
              <a:schemeClr val="tx1"/>
            </a:solidFill>
          </a:ln>
        </p:spPr>
        <p:txBody>
          <a:bodyPr wrap="square">
            <a:spAutoFit/>
          </a:bodyPr>
          <a:lstStyle/>
          <a:p>
            <a:r>
              <a:rPr lang="en-US" sz="1800" dirty="0"/>
              <a:t>Last modification date is the date of the last time the job ran on July  12, 2024.</a:t>
            </a:r>
            <a:endParaRPr lang="en-US" dirty="0"/>
          </a:p>
        </p:txBody>
      </p:sp>
      <p:cxnSp>
        <p:nvCxnSpPr>
          <p:cNvPr id="16" name="Straight Arrow Connector 15">
            <a:extLst>
              <a:ext uri="{FF2B5EF4-FFF2-40B4-BE49-F238E27FC236}">
                <a16:creationId xmlns:a16="http://schemas.microsoft.com/office/drawing/2014/main" id="{C76FE2BC-C2A9-5C89-D3C0-3D678EA48538}"/>
              </a:ext>
            </a:extLst>
          </p:cNvPr>
          <p:cNvCxnSpPr>
            <a:cxnSpLocks/>
          </p:cNvCxnSpPr>
          <p:nvPr/>
        </p:nvCxnSpPr>
        <p:spPr>
          <a:xfrm flipH="1">
            <a:off x="7506511" y="3195498"/>
            <a:ext cx="980264" cy="8332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C1B59D1-AF63-5D20-6252-CFB5BE4FE172}"/>
              </a:ext>
            </a:extLst>
          </p:cNvPr>
          <p:cNvSpPr txBox="1"/>
          <p:nvPr/>
        </p:nvSpPr>
        <p:spPr>
          <a:xfrm>
            <a:off x="1585913" y="5418339"/>
            <a:ext cx="4233862" cy="646331"/>
          </a:xfrm>
          <a:prstGeom prst="rect">
            <a:avLst/>
          </a:prstGeom>
          <a:solidFill>
            <a:srgbClr val="FFFF00"/>
          </a:solidFill>
          <a:ln>
            <a:solidFill>
              <a:schemeClr val="tx1"/>
            </a:solidFill>
          </a:ln>
        </p:spPr>
        <p:txBody>
          <a:bodyPr wrap="square">
            <a:spAutoFit/>
          </a:bodyPr>
          <a:lstStyle/>
          <a:p>
            <a:r>
              <a:rPr lang="en-US" sz="1800" dirty="0"/>
              <a:t>The coverage information which we saw in the KBART file</a:t>
            </a:r>
            <a:endParaRPr lang="en-US" dirty="0"/>
          </a:p>
        </p:txBody>
      </p:sp>
      <p:cxnSp>
        <p:nvCxnSpPr>
          <p:cNvPr id="8" name="Straight Arrow Connector 7">
            <a:extLst>
              <a:ext uri="{FF2B5EF4-FFF2-40B4-BE49-F238E27FC236}">
                <a16:creationId xmlns:a16="http://schemas.microsoft.com/office/drawing/2014/main" id="{8C3412E2-5A60-4835-87C4-194F4D016CF3}"/>
              </a:ext>
            </a:extLst>
          </p:cNvPr>
          <p:cNvCxnSpPr>
            <a:cxnSpLocks/>
          </p:cNvCxnSpPr>
          <p:nvPr/>
        </p:nvCxnSpPr>
        <p:spPr>
          <a:xfrm flipH="1" flipV="1">
            <a:off x="1914525" y="4466945"/>
            <a:ext cx="190500" cy="9513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74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CA15C-3023-69DF-A13F-8E7FDD740D11}"/>
              </a:ext>
            </a:extLst>
          </p:cNvPr>
          <p:cNvPicPr>
            <a:picLocks noChangeAspect="1"/>
          </p:cNvPicPr>
          <p:nvPr/>
        </p:nvPicPr>
        <p:blipFill>
          <a:blip r:embed="rId2"/>
          <a:stretch>
            <a:fillRect/>
          </a:stretch>
        </p:blipFill>
        <p:spPr>
          <a:xfrm>
            <a:off x="0" y="1877291"/>
            <a:ext cx="12192000" cy="310341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Resource Updated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7" name="TextBox 6">
            <a:extLst>
              <a:ext uri="{FF2B5EF4-FFF2-40B4-BE49-F238E27FC236}">
                <a16:creationId xmlns:a16="http://schemas.microsoft.com/office/drawing/2014/main" id="{2C1B59D1-AF63-5D20-6252-CFB5BE4FE172}"/>
              </a:ext>
            </a:extLst>
          </p:cNvPr>
          <p:cNvSpPr txBox="1"/>
          <p:nvPr/>
        </p:nvSpPr>
        <p:spPr>
          <a:xfrm>
            <a:off x="4891088" y="2360814"/>
            <a:ext cx="4233862" cy="646331"/>
          </a:xfrm>
          <a:prstGeom prst="rect">
            <a:avLst/>
          </a:prstGeom>
          <a:solidFill>
            <a:srgbClr val="FFFF00"/>
          </a:solidFill>
          <a:ln>
            <a:solidFill>
              <a:schemeClr val="tx1"/>
            </a:solidFill>
          </a:ln>
        </p:spPr>
        <p:txBody>
          <a:bodyPr wrap="square">
            <a:spAutoFit/>
          </a:bodyPr>
          <a:lstStyle/>
          <a:p>
            <a:r>
              <a:rPr lang="en-US" sz="1800" dirty="0"/>
              <a:t>The coverage information which we saw in the KBART file</a:t>
            </a:r>
            <a:endParaRPr lang="en-US" dirty="0"/>
          </a:p>
        </p:txBody>
      </p:sp>
    </p:spTree>
    <p:extLst>
      <p:ext uri="{BB962C8B-B14F-4D97-AF65-F5344CB8AC3E}">
        <p14:creationId xmlns:p14="http://schemas.microsoft.com/office/powerpoint/2010/main" val="1166961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76249" y="1934977"/>
            <a:ext cx="11306175" cy="1567891"/>
          </a:xfrm>
        </p:spPr>
        <p:txBody>
          <a:bodyPr/>
          <a:lstStyle/>
          <a:p>
            <a:r>
              <a:rPr lang="en-US" dirty="0"/>
              <a:t>The update from Springer – Resource Added</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27</a:t>
            </a:fld>
            <a:endParaRPr lang="en-GB">
              <a:solidFill>
                <a:schemeClr val="bg1"/>
              </a:solidFill>
            </a:endParaRPr>
          </a:p>
        </p:txBody>
      </p:sp>
    </p:spTree>
    <p:extLst>
      <p:ext uri="{BB962C8B-B14F-4D97-AF65-F5344CB8AC3E}">
        <p14:creationId xmlns:p14="http://schemas.microsoft.com/office/powerpoint/2010/main" val="185660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9FE8FD-7425-2F55-32E5-DC6494D7B7FC}"/>
              </a:ext>
            </a:extLst>
          </p:cNvPr>
          <p:cNvPicPr>
            <a:picLocks noChangeAspect="1"/>
          </p:cNvPicPr>
          <p:nvPr/>
        </p:nvPicPr>
        <p:blipFill>
          <a:blip r:embed="rId2"/>
          <a:stretch>
            <a:fillRect/>
          </a:stretch>
        </p:blipFill>
        <p:spPr>
          <a:xfrm>
            <a:off x="0" y="3729855"/>
            <a:ext cx="12192000" cy="61749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Resource Added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716624"/>
          </a:xfrm>
        </p:spPr>
        <p:txBody>
          <a:bodyPr/>
          <a:lstStyle/>
          <a:p>
            <a:r>
              <a:rPr lang="en-US" sz="2200" dirty="0"/>
              <a:t>This is part of the KBART file “Springer Nature eBooks.xlsx” supplied by Springer on July 18.  </a:t>
            </a:r>
          </a:p>
          <a:p>
            <a:r>
              <a:rPr lang="en-US" sz="2200" dirty="0"/>
              <a:t>Here we see for example that Monograph “Women Entrepreneurship Policy” ISBN 978-981-97-3606-5:</a:t>
            </a:r>
          </a:p>
          <a:p>
            <a:pPr lvl="1"/>
            <a:r>
              <a:rPr lang="en-US" sz="2000" dirty="0"/>
              <a:t>Was localized and activated.  This means it was added to the electronic collection		</a:t>
            </a:r>
          </a:p>
        </p:txBody>
      </p:sp>
      <p:sp>
        <p:nvSpPr>
          <p:cNvPr id="7" name="Rectangle 6">
            <a:extLst>
              <a:ext uri="{FF2B5EF4-FFF2-40B4-BE49-F238E27FC236}">
                <a16:creationId xmlns:a16="http://schemas.microsoft.com/office/drawing/2014/main" id="{335EA3BE-EDDE-CAE8-46EF-564C05C76011}"/>
              </a:ext>
            </a:extLst>
          </p:cNvPr>
          <p:cNvSpPr/>
          <p:nvPr/>
        </p:nvSpPr>
        <p:spPr>
          <a:xfrm>
            <a:off x="0" y="4114800"/>
            <a:ext cx="2257426" cy="2702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TextBox 4">
            <a:extLst>
              <a:ext uri="{FF2B5EF4-FFF2-40B4-BE49-F238E27FC236}">
                <a16:creationId xmlns:a16="http://schemas.microsoft.com/office/drawing/2014/main" id="{5A810394-22FE-9786-2A87-2C49E0034EAE}"/>
              </a:ext>
            </a:extLst>
          </p:cNvPr>
          <p:cNvSpPr txBox="1"/>
          <p:nvPr/>
        </p:nvSpPr>
        <p:spPr>
          <a:xfrm>
            <a:off x="8424863" y="5172213"/>
            <a:ext cx="2671762" cy="646331"/>
          </a:xfrm>
          <a:prstGeom prst="rect">
            <a:avLst/>
          </a:prstGeom>
          <a:solidFill>
            <a:srgbClr val="FFFF00"/>
          </a:solidFill>
          <a:ln>
            <a:solidFill>
              <a:schemeClr val="tx1"/>
            </a:solidFill>
          </a:ln>
        </p:spPr>
        <p:txBody>
          <a:bodyPr wrap="square">
            <a:spAutoFit/>
          </a:bodyPr>
          <a:lstStyle/>
          <a:p>
            <a:r>
              <a:rPr lang="en-US" sz="1800" dirty="0"/>
              <a:t>Coverage is not relevant for Monograph</a:t>
            </a:r>
            <a:endParaRPr lang="en-US" dirty="0"/>
          </a:p>
        </p:txBody>
      </p:sp>
      <p:cxnSp>
        <p:nvCxnSpPr>
          <p:cNvPr id="6" name="Straight Arrow Connector 5">
            <a:extLst>
              <a:ext uri="{FF2B5EF4-FFF2-40B4-BE49-F238E27FC236}">
                <a16:creationId xmlns:a16="http://schemas.microsoft.com/office/drawing/2014/main" id="{0DADDABD-64B6-4B12-154F-B8CABD0B36CB}"/>
              </a:ext>
            </a:extLst>
          </p:cNvPr>
          <p:cNvCxnSpPr>
            <a:cxnSpLocks/>
          </p:cNvCxnSpPr>
          <p:nvPr/>
        </p:nvCxnSpPr>
        <p:spPr>
          <a:xfrm flipV="1">
            <a:off x="10639425" y="4366199"/>
            <a:ext cx="457200" cy="787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92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82E4DF-5191-9E79-C681-B2ECE0E18A70}"/>
              </a:ext>
            </a:extLst>
          </p:cNvPr>
          <p:cNvPicPr>
            <a:picLocks noChangeAspect="1"/>
          </p:cNvPicPr>
          <p:nvPr/>
        </p:nvPicPr>
        <p:blipFill>
          <a:blip r:embed="rId2"/>
          <a:stretch>
            <a:fillRect/>
          </a:stretch>
        </p:blipFill>
        <p:spPr>
          <a:xfrm>
            <a:off x="142875" y="2449016"/>
            <a:ext cx="6057900" cy="267652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update from Springer – Resource Added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2064147"/>
          </a:xfrm>
        </p:spPr>
        <p:txBody>
          <a:bodyPr/>
          <a:lstStyle/>
          <a:p>
            <a:r>
              <a:rPr lang="en-US" sz="2200" dirty="0"/>
              <a:t>Here is monograph “Women Entrepreneurship Policy” ISBN 978-981-97-3606-5 in Alma</a:t>
            </a:r>
          </a:p>
        </p:txBody>
      </p:sp>
      <p:sp>
        <p:nvSpPr>
          <p:cNvPr id="4" name="Rectangle 3">
            <a:extLst>
              <a:ext uri="{FF2B5EF4-FFF2-40B4-BE49-F238E27FC236}">
                <a16:creationId xmlns:a16="http://schemas.microsoft.com/office/drawing/2014/main" id="{747A2916-E123-6B65-065F-F227AD88D4D8}"/>
              </a:ext>
            </a:extLst>
          </p:cNvPr>
          <p:cNvSpPr/>
          <p:nvPr/>
        </p:nvSpPr>
        <p:spPr>
          <a:xfrm>
            <a:off x="441888" y="3323765"/>
            <a:ext cx="3539562" cy="2573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E06E04A1-1E64-1E11-0B99-8F4262A4BFEA}"/>
              </a:ext>
            </a:extLst>
          </p:cNvPr>
          <p:cNvSpPr txBox="1"/>
          <p:nvPr/>
        </p:nvSpPr>
        <p:spPr>
          <a:xfrm>
            <a:off x="6503193" y="3842562"/>
            <a:ext cx="4364831" cy="646331"/>
          </a:xfrm>
          <a:prstGeom prst="rect">
            <a:avLst/>
          </a:prstGeom>
          <a:solidFill>
            <a:srgbClr val="FFFF00"/>
          </a:solidFill>
          <a:ln>
            <a:solidFill>
              <a:schemeClr val="tx1"/>
            </a:solidFill>
          </a:ln>
        </p:spPr>
        <p:txBody>
          <a:bodyPr wrap="square">
            <a:spAutoFit/>
          </a:bodyPr>
          <a:lstStyle/>
          <a:p>
            <a:r>
              <a:rPr lang="en-US" sz="1800" dirty="0"/>
              <a:t>Last modification date is the date of the time the job ran on July  18, 2024.</a:t>
            </a:r>
            <a:endParaRPr lang="en-US" dirty="0"/>
          </a:p>
        </p:txBody>
      </p:sp>
      <p:sp>
        <p:nvSpPr>
          <p:cNvPr id="13" name="Rectangle 12">
            <a:extLst>
              <a:ext uri="{FF2B5EF4-FFF2-40B4-BE49-F238E27FC236}">
                <a16:creationId xmlns:a16="http://schemas.microsoft.com/office/drawing/2014/main" id="{1AC8D612-D354-1D4B-4BA2-B692F7DDE544}"/>
              </a:ext>
            </a:extLst>
          </p:cNvPr>
          <p:cNvSpPr/>
          <p:nvPr/>
        </p:nvSpPr>
        <p:spPr>
          <a:xfrm>
            <a:off x="3171825" y="3762375"/>
            <a:ext cx="2171700" cy="25735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6" name="Straight Arrow Connector 15">
            <a:extLst>
              <a:ext uri="{FF2B5EF4-FFF2-40B4-BE49-F238E27FC236}">
                <a16:creationId xmlns:a16="http://schemas.microsoft.com/office/drawing/2014/main" id="{C76FE2BC-C2A9-5C89-D3C0-3D678EA48538}"/>
              </a:ext>
            </a:extLst>
          </p:cNvPr>
          <p:cNvCxnSpPr>
            <a:cxnSpLocks/>
            <a:stCxn id="12" idx="1"/>
          </p:cNvCxnSpPr>
          <p:nvPr/>
        </p:nvCxnSpPr>
        <p:spPr>
          <a:xfrm flipH="1" flipV="1">
            <a:off x="5343525" y="3902045"/>
            <a:ext cx="1159668" cy="2636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8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485900" y="1934977"/>
            <a:ext cx="9315450" cy="1567891"/>
          </a:xfrm>
        </p:spPr>
        <p:txBody>
          <a:bodyPr/>
          <a:lstStyle/>
          <a:p>
            <a:r>
              <a:rPr lang="en-US" dirty="0"/>
              <a:t>Summary</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30</a:t>
            </a:fld>
            <a:endParaRPr lang="en-GB">
              <a:solidFill>
                <a:schemeClr val="bg1"/>
              </a:solidFill>
            </a:endParaRPr>
          </a:p>
        </p:txBody>
      </p:sp>
    </p:spTree>
    <p:extLst>
      <p:ext uri="{BB962C8B-B14F-4D97-AF65-F5344CB8AC3E}">
        <p14:creationId xmlns:p14="http://schemas.microsoft.com/office/powerpoint/2010/main" val="1579789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Summary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328741"/>
          </a:xfrm>
        </p:spPr>
        <p:txBody>
          <a:bodyPr/>
          <a:lstStyle/>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After a simple setup the institution was able to automatically receive files from Springer, have them upload to Alma, and update the holdings of the electronic resources.</a:t>
            </a:r>
          </a:p>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No manual work was done.</a:t>
            </a:r>
          </a:p>
          <a:p>
            <a:r>
              <a:rPr lang="en-US" sz="2400" dirty="0">
                <a:effectLst/>
                <a:latin typeface="Avenir Next LT Pro" panose="020B0504020202020204" pitchFamily="34" charset="0"/>
                <a:ea typeface="Times New Roman" panose="02020603050405020304" pitchFamily="18" charset="0"/>
                <a:cs typeface="Calibri" panose="020F0502020204030204" pitchFamily="34" charset="0"/>
              </a:rPr>
              <a:t>This is a great time saver, replacing the need to get the files from the vendor, make sure they are in proper format, and manually load to Alma.</a:t>
            </a:r>
          </a:p>
        </p:txBody>
      </p:sp>
    </p:spTree>
    <p:extLst>
      <p:ext uri="{BB962C8B-B14F-4D97-AF65-F5344CB8AC3E}">
        <p14:creationId xmlns:p14="http://schemas.microsoft.com/office/powerpoint/2010/main" val="342766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200" dirty="0"/>
              <a:t>In addition to this presentation see also the online help at </a:t>
            </a:r>
            <a:r>
              <a:rPr lang="en-US" sz="2200" dirty="0">
                <a:hlinkClick r:id="rId2" tooltip="Upload Electronic Holdings from Elsevier"/>
              </a:rPr>
              <a:t>Upload Electronic Holdings from Springer</a:t>
            </a:r>
            <a:r>
              <a:rPr lang="en-US" sz="2200" dirty="0"/>
              <a:t>.</a:t>
            </a:r>
          </a:p>
          <a:p>
            <a:r>
              <a:rPr lang="en-US" sz="2200" dirty="0"/>
              <a:t>It is possible to both import and continuously update Springer electronic holdings by automatically retrieving the institution-specific holdings using an integration profile.</a:t>
            </a:r>
          </a:p>
          <a:p>
            <a:r>
              <a:rPr lang="en-US" sz="2200" dirty="0"/>
              <a:t>This feature is advantageous because it can replace the manual, multi-step workflow of contacting Springer for your specific institutional holdings, converting the provided feed to meet the Portfolio Loader format, and then uploading the holdings using the Portfolio Loader.</a:t>
            </a:r>
          </a:p>
          <a:p>
            <a:endParaRPr lang="en-US" sz="2200" dirty="0"/>
          </a:p>
        </p:txBody>
      </p:sp>
    </p:spTree>
    <p:extLst>
      <p:ext uri="{BB962C8B-B14F-4D97-AF65-F5344CB8AC3E}">
        <p14:creationId xmlns:p14="http://schemas.microsoft.com/office/powerpoint/2010/main" val="176348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200" dirty="0"/>
              <a:t>This feature ensures that your institution-specific electronic holdings for Springer collections are up-to-date and reflect your purchases.</a:t>
            </a:r>
          </a:p>
          <a:p>
            <a:r>
              <a:rPr lang="en-US" sz="2200" dirty="0"/>
              <a:t>To support this capability, the following Springer collections that you need to activate are in the Community Zone:</a:t>
            </a:r>
          </a:p>
          <a:p>
            <a:pPr lvl="1"/>
            <a:r>
              <a:rPr lang="en-US" sz="2200" dirty="0"/>
              <a:t>SpringerLink Journals - </a:t>
            </a:r>
            <a:r>
              <a:rPr lang="en-US" sz="2200" dirty="0" err="1"/>
              <a:t>AutoHoldings</a:t>
            </a:r>
            <a:r>
              <a:rPr lang="en-US" sz="2200" dirty="0"/>
              <a:t> (Community Zone Collection ID = 613860000000000884)</a:t>
            </a:r>
          </a:p>
          <a:p>
            <a:pPr lvl="1"/>
            <a:r>
              <a:rPr lang="en-US" sz="2200" dirty="0"/>
              <a:t>SpringerLink Books - </a:t>
            </a:r>
            <a:r>
              <a:rPr lang="en-US" sz="2200" dirty="0" err="1"/>
              <a:t>AutoHoldings</a:t>
            </a:r>
            <a:r>
              <a:rPr lang="en-US" sz="2200" dirty="0"/>
              <a:t> (Community Zone Collection ID = 613860000000000883)</a:t>
            </a:r>
          </a:p>
          <a:p>
            <a:endParaRPr lang="en-US" sz="2200" dirty="0"/>
          </a:p>
          <a:p>
            <a:endParaRPr lang="en-US" sz="2200" dirty="0"/>
          </a:p>
          <a:p>
            <a:endParaRPr lang="en-US" sz="2200" dirty="0"/>
          </a:p>
        </p:txBody>
      </p:sp>
    </p:spTree>
    <p:extLst>
      <p:ext uri="{BB962C8B-B14F-4D97-AF65-F5344CB8AC3E}">
        <p14:creationId xmlns:p14="http://schemas.microsoft.com/office/powerpoint/2010/main" val="207521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64EC0E-95FB-8F03-08B9-D02A156F1830}"/>
              </a:ext>
            </a:extLst>
          </p:cNvPr>
          <p:cNvPicPr>
            <a:picLocks noChangeAspect="1"/>
          </p:cNvPicPr>
          <p:nvPr/>
        </p:nvPicPr>
        <p:blipFill>
          <a:blip r:embed="rId2"/>
          <a:stretch>
            <a:fillRect/>
          </a:stretch>
        </p:blipFill>
        <p:spPr>
          <a:xfrm>
            <a:off x="6288142" y="2613525"/>
            <a:ext cx="5486400" cy="3635902"/>
          </a:xfrm>
          <a:prstGeom prst="rect">
            <a:avLst/>
          </a:prstGeom>
          <a:ln>
            <a:solidFill>
              <a:schemeClr val="tx1"/>
            </a:solidFill>
          </a:ln>
        </p:spPr>
      </p:pic>
      <p:pic>
        <p:nvPicPr>
          <p:cNvPr id="4" name="Picture 3">
            <a:extLst>
              <a:ext uri="{FF2B5EF4-FFF2-40B4-BE49-F238E27FC236}">
                <a16:creationId xmlns:a16="http://schemas.microsoft.com/office/drawing/2014/main" id="{2C81BDD2-519F-6339-FD03-EA8F1D48C017}"/>
              </a:ext>
            </a:extLst>
          </p:cNvPr>
          <p:cNvPicPr>
            <a:picLocks noChangeAspect="1"/>
          </p:cNvPicPr>
          <p:nvPr/>
        </p:nvPicPr>
        <p:blipFill>
          <a:blip r:embed="rId3"/>
          <a:stretch>
            <a:fillRect/>
          </a:stretch>
        </p:blipFill>
        <p:spPr>
          <a:xfrm>
            <a:off x="251520" y="2594346"/>
            <a:ext cx="5486400" cy="375678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261691"/>
          </a:xfrm>
        </p:spPr>
        <p:txBody>
          <a:bodyPr/>
          <a:lstStyle/>
          <a:p>
            <a:r>
              <a:rPr lang="en-US" sz="2400" dirty="0"/>
              <a:t>Here are the two collections in the institution activated from the community zone.  These are the collections which will be automatically updated via the “Upload Electronic Holdings” integration profile for Springer.</a:t>
            </a:r>
            <a:endParaRPr lang="he-IL" sz="2400" dirty="0"/>
          </a:p>
          <a:p>
            <a:endParaRPr lang="en-US" sz="2400" dirty="0"/>
          </a:p>
          <a:p>
            <a:endParaRPr lang="en-US" sz="2400" dirty="0"/>
          </a:p>
        </p:txBody>
      </p:sp>
      <p:sp>
        <p:nvSpPr>
          <p:cNvPr id="6" name="Rectangle 5">
            <a:extLst>
              <a:ext uri="{FF2B5EF4-FFF2-40B4-BE49-F238E27FC236}">
                <a16:creationId xmlns:a16="http://schemas.microsoft.com/office/drawing/2014/main" id="{5E42DBDB-77E5-1CD7-A203-F1C3AD1CB188}"/>
              </a:ext>
            </a:extLst>
          </p:cNvPr>
          <p:cNvSpPr/>
          <p:nvPr/>
        </p:nvSpPr>
        <p:spPr>
          <a:xfrm>
            <a:off x="251520" y="2588509"/>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Rectangle 6">
            <a:extLst>
              <a:ext uri="{FF2B5EF4-FFF2-40B4-BE49-F238E27FC236}">
                <a16:creationId xmlns:a16="http://schemas.microsoft.com/office/drawing/2014/main" id="{8397A2A3-A84B-D396-C75B-39758E23E894}"/>
              </a:ext>
            </a:extLst>
          </p:cNvPr>
          <p:cNvSpPr/>
          <p:nvPr/>
        </p:nvSpPr>
        <p:spPr>
          <a:xfrm>
            <a:off x="395536" y="3380597"/>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7">
            <a:extLst>
              <a:ext uri="{FF2B5EF4-FFF2-40B4-BE49-F238E27FC236}">
                <a16:creationId xmlns:a16="http://schemas.microsoft.com/office/drawing/2014/main" id="{7DD65780-07F6-788F-410A-2D6F12B6EA97}"/>
              </a:ext>
            </a:extLst>
          </p:cNvPr>
          <p:cNvSpPr/>
          <p:nvPr/>
        </p:nvSpPr>
        <p:spPr>
          <a:xfrm>
            <a:off x="612000" y="3380597"/>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11">
            <a:extLst>
              <a:ext uri="{FF2B5EF4-FFF2-40B4-BE49-F238E27FC236}">
                <a16:creationId xmlns:a16="http://schemas.microsoft.com/office/drawing/2014/main" id="{FDBCA155-9E94-A9ED-875C-8A54BFFAE21E}"/>
              </a:ext>
            </a:extLst>
          </p:cNvPr>
          <p:cNvSpPr/>
          <p:nvPr/>
        </p:nvSpPr>
        <p:spPr>
          <a:xfrm>
            <a:off x="6261795" y="2598034"/>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DDF24E54-9E19-4CFD-7C5E-CDF30075ADF5}"/>
              </a:ext>
            </a:extLst>
          </p:cNvPr>
          <p:cNvSpPr/>
          <p:nvPr/>
        </p:nvSpPr>
        <p:spPr>
          <a:xfrm>
            <a:off x="6405811" y="3390122"/>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Rectangle 13">
            <a:extLst>
              <a:ext uri="{FF2B5EF4-FFF2-40B4-BE49-F238E27FC236}">
                <a16:creationId xmlns:a16="http://schemas.microsoft.com/office/drawing/2014/main" id="{40B96BAB-AD4B-6F3A-D041-3AEB38C06226}"/>
              </a:ext>
            </a:extLst>
          </p:cNvPr>
          <p:cNvSpPr/>
          <p:nvPr/>
        </p:nvSpPr>
        <p:spPr>
          <a:xfrm>
            <a:off x="6622275" y="3390122"/>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54241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The setup</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7</a:t>
            </a:fld>
            <a:endParaRPr lang="en-GB">
              <a:solidFill>
                <a:schemeClr val="bg1"/>
              </a:solidFill>
            </a:endParaRPr>
          </a:p>
        </p:txBody>
      </p:sp>
    </p:spTree>
    <p:extLst>
      <p:ext uri="{BB962C8B-B14F-4D97-AF65-F5344CB8AC3E}">
        <p14:creationId xmlns:p14="http://schemas.microsoft.com/office/powerpoint/2010/main" val="35482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400" dirty="0"/>
              <a:t>The first step is to obtain from Springer an institution token.</a:t>
            </a:r>
          </a:p>
          <a:p>
            <a:r>
              <a:rPr lang="en-US" sz="2400" dirty="0"/>
              <a:t>This is a token used by Springer to identify your institution and thereby provide the holdings files for your institution.</a:t>
            </a:r>
          </a:p>
          <a:p>
            <a:r>
              <a:rPr lang="en-US" sz="2400" dirty="0"/>
              <a:t>This token will be put into the integration profile.</a:t>
            </a:r>
          </a:p>
        </p:txBody>
      </p:sp>
    </p:spTree>
    <p:extLst>
      <p:ext uri="{BB962C8B-B14F-4D97-AF65-F5344CB8AC3E}">
        <p14:creationId xmlns:p14="http://schemas.microsoft.com/office/powerpoint/2010/main" val="25588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setup</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45148"/>
          </a:xfrm>
        </p:spPr>
        <p:txBody>
          <a:bodyPr/>
          <a:lstStyle/>
          <a:p>
            <a:r>
              <a:rPr lang="en-US" sz="2400" dirty="0"/>
              <a:t>The second step is to ensure that the Springer collections for which you are updating holdings are active collections in Alma.</a:t>
            </a:r>
          </a:p>
          <a:p>
            <a:r>
              <a:rPr lang="en-US" sz="2400" dirty="0"/>
              <a:t>For example:  (as we saw in the introduction):</a:t>
            </a:r>
          </a:p>
        </p:txBody>
      </p:sp>
      <p:pic>
        <p:nvPicPr>
          <p:cNvPr id="13" name="Picture 12">
            <a:extLst>
              <a:ext uri="{FF2B5EF4-FFF2-40B4-BE49-F238E27FC236}">
                <a16:creationId xmlns:a16="http://schemas.microsoft.com/office/drawing/2014/main" id="{8CFE56D3-648D-A66A-945A-9246AC3D70D0}"/>
              </a:ext>
            </a:extLst>
          </p:cNvPr>
          <p:cNvPicPr>
            <a:picLocks noChangeAspect="1"/>
          </p:cNvPicPr>
          <p:nvPr/>
        </p:nvPicPr>
        <p:blipFill>
          <a:blip r:embed="rId2"/>
          <a:stretch>
            <a:fillRect/>
          </a:stretch>
        </p:blipFill>
        <p:spPr>
          <a:xfrm>
            <a:off x="6288142" y="2613525"/>
            <a:ext cx="5486400" cy="3635902"/>
          </a:xfrm>
          <a:prstGeom prst="rect">
            <a:avLst/>
          </a:prstGeom>
          <a:ln>
            <a:solidFill>
              <a:schemeClr val="tx1"/>
            </a:solidFill>
          </a:ln>
        </p:spPr>
      </p:pic>
      <p:pic>
        <p:nvPicPr>
          <p:cNvPr id="14" name="Picture 13">
            <a:extLst>
              <a:ext uri="{FF2B5EF4-FFF2-40B4-BE49-F238E27FC236}">
                <a16:creationId xmlns:a16="http://schemas.microsoft.com/office/drawing/2014/main" id="{5FE4E43D-D8EF-D2D8-1BCF-59A6F45A665B}"/>
              </a:ext>
            </a:extLst>
          </p:cNvPr>
          <p:cNvPicPr>
            <a:picLocks noChangeAspect="1"/>
          </p:cNvPicPr>
          <p:nvPr/>
        </p:nvPicPr>
        <p:blipFill>
          <a:blip r:embed="rId3"/>
          <a:stretch>
            <a:fillRect/>
          </a:stretch>
        </p:blipFill>
        <p:spPr>
          <a:xfrm>
            <a:off x="251520" y="2594346"/>
            <a:ext cx="5486400" cy="3756789"/>
          </a:xfrm>
          <a:prstGeom prst="rect">
            <a:avLst/>
          </a:prstGeom>
          <a:ln>
            <a:solidFill>
              <a:schemeClr val="tx1"/>
            </a:solidFill>
          </a:ln>
        </p:spPr>
      </p:pic>
      <p:sp>
        <p:nvSpPr>
          <p:cNvPr id="15" name="Rectangle 14">
            <a:extLst>
              <a:ext uri="{FF2B5EF4-FFF2-40B4-BE49-F238E27FC236}">
                <a16:creationId xmlns:a16="http://schemas.microsoft.com/office/drawing/2014/main" id="{5B50F1CE-90C8-AE96-268F-222CD9F3EF6E}"/>
              </a:ext>
            </a:extLst>
          </p:cNvPr>
          <p:cNvSpPr/>
          <p:nvPr/>
        </p:nvSpPr>
        <p:spPr>
          <a:xfrm>
            <a:off x="251520" y="2588509"/>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Rectangle 15">
            <a:extLst>
              <a:ext uri="{FF2B5EF4-FFF2-40B4-BE49-F238E27FC236}">
                <a16:creationId xmlns:a16="http://schemas.microsoft.com/office/drawing/2014/main" id="{626EC027-207B-88C0-9583-6AB5DD1E92DA}"/>
              </a:ext>
            </a:extLst>
          </p:cNvPr>
          <p:cNvSpPr/>
          <p:nvPr/>
        </p:nvSpPr>
        <p:spPr>
          <a:xfrm>
            <a:off x="395536" y="3380597"/>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Rectangle 16">
            <a:extLst>
              <a:ext uri="{FF2B5EF4-FFF2-40B4-BE49-F238E27FC236}">
                <a16:creationId xmlns:a16="http://schemas.microsoft.com/office/drawing/2014/main" id="{D95FF2BA-9B7C-7751-FAC9-392C600FE758}"/>
              </a:ext>
            </a:extLst>
          </p:cNvPr>
          <p:cNvSpPr/>
          <p:nvPr/>
        </p:nvSpPr>
        <p:spPr>
          <a:xfrm>
            <a:off x="612000" y="3380597"/>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Rectangle 17">
            <a:extLst>
              <a:ext uri="{FF2B5EF4-FFF2-40B4-BE49-F238E27FC236}">
                <a16:creationId xmlns:a16="http://schemas.microsoft.com/office/drawing/2014/main" id="{39307E4D-70E2-ED6A-CC31-3FC7D7AF0858}"/>
              </a:ext>
            </a:extLst>
          </p:cNvPr>
          <p:cNvSpPr/>
          <p:nvPr/>
        </p:nvSpPr>
        <p:spPr>
          <a:xfrm>
            <a:off x="6261795" y="2598034"/>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B7F7F919-A3D0-7DF0-B70B-7984BFE79B9D}"/>
              </a:ext>
            </a:extLst>
          </p:cNvPr>
          <p:cNvSpPr/>
          <p:nvPr/>
        </p:nvSpPr>
        <p:spPr>
          <a:xfrm>
            <a:off x="6405811" y="3390122"/>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46398EFA-FB15-8809-951E-DFAA82825325}"/>
              </a:ext>
            </a:extLst>
          </p:cNvPr>
          <p:cNvSpPr/>
          <p:nvPr/>
        </p:nvSpPr>
        <p:spPr>
          <a:xfrm>
            <a:off x="6622275" y="3390122"/>
            <a:ext cx="35279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088207577"/>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3.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26706</TotalTime>
  <Words>1017</Words>
  <Application>Microsoft Office PowerPoint</Application>
  <PresentationFormat>Widescreen</PresentationFormat>
  <Paragraphs>122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PowerPoint Presentation</vt:lpstr>
      <vt:lpstr>The setup</vt:lpstr>
      <vt:lpstr>The setup</vt:lpstr>
      <vt:lpstr>The setup</vt:lpstr>
      <vt:lpstr>The setup</vt:lpstr>
      <vt:lpstr>PowerPoint Presentation</vt:lpstr>
      <vt:lpstr>The update from Springer</vt:lpstr>
      <vt:lpstr>The update from Springer</vt:lpstr>
      <vt:lpstr>The update from Springer</vt:lpstr>
      <vt:lpstr>The update from Springer</vt:lpstr>
      <vt:lpstr>PowerPoint Presentation</vt:lpstr>
      <vt:lpstr>The update from Springer – No Change to Resource</vt:lpstr>
      <vt:lpstr>The update from Springer – No Change to Resource</vt:lpstr>
      <vt:lpstr>The update from Springer – No Change to Resource</vt:lpstr>
      <vt:lpstr>PowerPoint Presentation</vt:lpstr>
      <vt:lpstr>The update from Springer – Resource Updated</vt:lpstr>
      <vt:lpstr>The update from Springer – Resource Updated</vt:lpstr>
      <vt:lpstr>The update from Springer – Resource Updated</vt:lpstr>
      <vt:lpstr>The update from Springer – Resource Updated</vt:lpstr>
      <vt:lpstr>The update from Springer – Resource Updated</vt:lpstr>
      <vt:lpstr>PowerPoint Presentation</vt:lpstr>
      <vt:lpstr>The update from Springer – Resource Added</vt:lpstr>
      <vt:lpstr>The update from Springer – Resource Added</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2024-07-21T14:28:56Z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